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0"/>
  </p:notesMasterIdLst>
  <p:sldIdLst>
    <p:sldId id="256" r:id="rId2"/>
    <p:sldId id="290" r:id="rId3"/>
    <p:sldId id="292" r:id="rId4"/>
    <p:sldId id="280" r:id="rId5"/>
    <p:sldId id="299" r:id="rId6"/>
    <p:sldId id="295" r:id="rId7"/>
    <p:sldId id="287" r:id="rId8"/>
    <p:sldId id="383" r:id="rId9"/>
  </p:sldIdLst>
  <p:sldSz cx="17614900" cy="9907588"/>
  <p:notesSz cx="6858000" cy="9144000"/>
  <p:defaultTextStyle>
    <a:defPPr marL="0" marR="0" indent="0" algn="l" defTabSz="1105784" rtl="0" fontAlgn="auto" latinLnBrk="1" hangingPunct="0">
      <a:lnSpc>
        <a:spcPct val="100000"/>
      </a:lnSpc>
      <a:spcBef>
        <a:spcPts val="0"/>
      </a:spcBef>
      <a:spcAft>
        <a:spcPts val="0"/>
      </a:spcAft>
      <a:buClrTx/>
      <a:buSzTx/>
      <a:buFontTx/>
      <a:buNone/>
      <a:tabLst/>
      <a:defRPr kumimoji="0" sz="2177" b="0" i="0" u="none" strike="noStrike" cap="none" spc="0" normalizeH="0" baseline="0">
        <a:ln>
          <a:noFill/>
        </a:ln>
        <a:solidFill>
          <a:srgbClr val="000000"/>
        </a:solidFill>
        <a:effectLst/>
        <a:uFillTx/>
      </a:defRPr>
    </a:defPPr>
    <a:lvl1pPr marL="0" marR="0" indent="0" algn="ctr" defTabSz="706473" rtl="0" fontAlgn="auto" latinLnBrk="0" hangingPunct="0">
      <a:lnSpc>
        <a:spcPct val="100000"/>
      </a:lnSpc>
      <a:spcBef>
        <a:spcPts val="0"/>
      </a:spcBef>
      <a:spcAft>
        <a:spcPts val="0"/>
      </a:spcAft>
      <a:buClrTx/>
      <a:buSzTx/>
      <a:buFontTx/>
      <a:buNone/>
      <a:tabLst/>
      <a:defRPr kumimoji="0" sz="2902"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76446" algn="ctr" defTabSz="706473" rtl="0" fontAlgn="auto" latinLnBrk="0" hangingPunct="0">
      <a:lnSpc>
        <a:spcPct val="100000"/>
      </a:lnSpc>
      <a:spcBef>
        <a:spcPts val="0"/>
      </a:spcBef>
      <a:spcAft>
        <a:spcPts val="0"/>
      </a:spcAft>
      <a:buClrTx/>
      <a:buSzTx/>
      <a:buFontTx/>
      <a:buNone/>
      <a:tabLst/>
      <a:defRPr kumimoji="0" sz="2902"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552892" algn="ctr" defTabSz="706473" rtl="0" fontAlgn="auto" latinLnBrk="0" hangingPunct="0">
      <a:lnSpc>
        <a:spcPct val="100000"/>
      </a:lnSpc>
      <a:spcBef>
        <a:spcPts val="0"/>
      </a:spcBef>
      <a:spcAft>
        <a:spcPts val="0"/>
      </a:spcAft>
      <a:buClrTx/>
      <a:buSzTx/>
      <a:buFontTx/>
      <a:buNone/>
      <a:tabLst/>
      <a:defRPr kumimoji="0" sz="2902"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829338" algn="ctr" defTabSz="706473" rtl="0" fontAlgn="auto" latinLnBrk="0" hangingPunct="0">
      <a:lnSpc>
        <a:spcPct val="100000"/>
      </a:lnSpc>
      <a:spcBef>
        <a:spcPts val="0"/>
      </a:spcBef>
      <a:spcAft>
        <a:spcPts val="0"/>
      </a:spcAft>
      <a:buClrTx/>
      <a:buSzTx/>
      <a:buFontTx/>
      <a:buNone/>
      <a:tabLst/>
      <a:defRPr kumimoji="0" sz="2902"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1105784" algn="ctr" defTabSz="706473" rtl="0" fontAlgn="auto" latinLnBrk="0" hangingPunct="0">
      <a:lnSpc>
        <a:spcPct val="100000"/>
      </a:lnSpc>
      <a:spcBef>
        <a:spcPts val="0"/>
      </a:spcBef>
      <a:spcAft>
        <a:spcPts val="0"/>
      </a:spcAft>
      <a:buClrTx/>
      <a:buSzTx/>
      <a:buFontTx/>
      <a:buNone/>
      <a:tabLst/>
      <a:defRPr kumimoji="0" sz="2902"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382230" algn="ctr" defTabSz="706473" rtl="0" fontAlgn="auto" latinLnBrk="0" hangingPunct="0">
      <a:lnSpc>
        <a:spcPct val="100000"/>
      </a:lnSpc>
      <a:spcBef>
        <a:spcPts val="0"/>
      </a:spcBef>
      <a:spcAft>
        <a:spcPts val="0"/>
      </a:spcAft>
      <a:buClrTx/>
      <a:buSzTx/>
      <a:buFontTx/>
      <a:buNone/>
      <a:tabLst/>
      <a:defRPr kumimoji="0" sz="2902"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658676" algn="ctr" defTabSz="706473" rtl="0" fontAlgn="auto" latinLnBrk="0" hangingPunct="0">
      <a:lnSpc>
        <a:spcPct val="100000"/>
      </a:lnSpc>
      <a:spcBef>
        <a:spcPts val="0"/>
      </a:spcBef>
      <a:spcAft>
        <a:spcPts val="0"/>
      </a:spcAft>
      <a:buClrTx/>
      <a:buSzTx/>
      <a:buFontTx/>
      <a:buNone/>
      <a:tabLst/>
      <a:defRPr kumimoji="0" sz="2902"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935122" algn="ctr" defTabSz="706473" rtl="0" fontAlgn="auto" latinLnBrk="0" hangingPunct="0">
      <a:lnSpc>
        <a:spcPct val="100000"/>
      </a:lnSpc>
      <a:spcBef>
        <a:spcPts val="0"/>
      </a:spcBef>
      <a:spcAft>
        <a:spcPts val="0"/>
      </a:spcAft>
      <a:buClrTx/>
      <a:buSzTx/>
      <a:buFontTx/>
      <a:buNone/>
      <a:tabLst/>
      <a:defRPr kumimoji="0" sz="2902"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2211568" algn="ctr" defTabSz="706473" rtl="0" fontAlgn="auto" latinLnBrk="0" hangingPunct="0">
      <a:lnSpc>
        <a:spcPct val="100000"/>
      </a:lnSpc>
      <a:spcBef>
        <a:spcPts val="0"/>
      </a:spcBef>
      <a:spcAft>
        <a:spcPts val="0"/>
      </a:spcAft>
      <a:buClrTx/>
      <a:buSzTx/>
      <a:buFontTx/>
      <a:buNone/>
      <a:tabLst/>
      <a:defRPr kumimoji="0" sz="2902" b="1" i="0" u="none" strike="noStrike" cap="none" spc="0" normalizeH="0" baseline="0">
        <a:ln>
          <a:noFill/>
        </a:ln>
        <a:solidFill>
          <a:srgbClr val="000000"/>
        </a:solidFill>
        <a:effectLst/>
        <a:uFillTx/>
        <a:latin typeface="Helvetica Neue"/>
        <a:ea typeface="Helvetica Neue"/>
        <a:cs typeface="Helvetica Neue"/>
        <a:sym typeface="Helvetica Neue"/>
      </a:defRPr>
    </a:lvl9pPr>
  </p:defaultTextStyle>
  <p:extLst>
    <p:ext uri="{EFAFB233-063F-42B5-8137-9DF3F51BA10A}">
      <p15:sldGuideLst xmlns:p15="http://schemas.microsoft.com/office/powerpoint/2012/main">
        <p15:guide id="1" orient="horz" pos="5931" userDrawn="1">
          <p15:clr>
            <a:srgbClr val="A4A3A4"/>
          </p15:clr>
        </p15:guide>
        <p15:guide id="2" pos="266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DDC"/>
    <a:srgbClr val="92278F"/>
    <a:srgbClr val="4C70B8"/>
    <a:srgbClr val="963F90"/>
    <a:srgbClr val="7F3F98"/>
    <a:srgbClr val="F7941E"/>
    <a:srgbClr val="08BFC5"/>
    <a:srgbClr val="39B54A"/>
    <a:srgbClr val="F66560"/>
    <a:srgbClr val="007AC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lumOff val="-13575"/>
            </a:schemeClr>
          </a:solidFill>
        </a:fill>
      </a:tcStyle>
    </a:firstCol>
    <a:lastRow>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hueOff val="114395"/>
              <a:lumOff val="-24975"/>
            </a:schemeClr>
          </a:solidFill>
        </a:fill>
      </a:tcStyle>
    </a:firstRow>
  </a:tblStyle>
  <a:tblStyle styleId="{C7B018BB-80A7-4F77-B60F-C8B233D01FF8}" styleName="">
    <a:tblBg/>
    <a:wholeTbl>
      <a:tcTxStyle b="off" i="off">
        <a:font>
          <a:latin typeface="Helvetica Neue"/>
          <a:ea typeface="Helvetica Neue"/>
          <a:cs typeface="Helvetica Neue"/>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ff" i="off">
        <a:fontRef idx="minor">
          <a:srgbClr val="FFFFFF"/>
        </a:fontRef>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3">
              <a:hueOff val="362282"/>
              <a:satOff val="31803"/>
              <a:lumOff val="-18242"/>
            </a:schemeClr>
          </a:solidFill>
        </a:fill>
      </a:tcStyle>
    </a:firstCol>
    <a:lastRow>
      <a:tcTxStyle b="off" i="off">
        <a:font>
          <a:latin typeface="Helvetica Neue"/>
          <a:ea typeface="Helvetica Neue"/>
          <a:cs typeface="Helvetica Neue"/>
        </a:font>
        <a:srgbClr val="000000"/>
      </a:tcTxStyle>
      <a:tcStyle>
        <a:tcBdr>
          <a:left>
            <a:ln w="12700" cap="flat">
              <a:solidFill>
                <a:srgbClr val="606060"/>
              </a:solidFill>
              <a:prstDash val="solid"/>
              <a:miter lim="400000"/>
            </a:ln>
          </a:left>
          <a:right>
            <a:ln w="12700" cap="flat">
              <a:solidFill>
                <a:srgbClr val="606060"/>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EBEBEB"/>
          </a:solidFill>
        </a:fill>
      </a:tcStyle>
    </a:lastRow>
    <a:firstRow>
      <a:tcTxStyle b="off" i="off">
        <a:fontRef idx="minor">
          <a:srgbClr val="FFFFFF"/>
        </a:fontRef>
        <a:srgbClr val="FFFFFF"/>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solidFill>
            <a:srgbClr val="017101"/>
          </a:solidFill>
        </a:fill>
      </a:tcStyle>
    </a:firstRow>
  </a:tblStyle>
  <a:tblStyle styleId="{EEE7283C-3CF3-47DC-8721-378D4A62B228}" styleName="">
    <a:tblBg/>
    <a:wholeTbl>
      <a:tcTxStyle b="off" i="off">
        <a:font>
          <a:latin typeface="Helvetica Neue Light"/>
          <a:ea typeface="Helvetica Neue Light"/>
          <a:cs typeface="Helvetica Neue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FAF7E9"/>
          </a:solidFill>
        </a:fill>
      </a:tcStyle>
    </a:wholeTbl>
    <a:band2H>
      <a:tcTxStyle/>
      <a:tcStyle>
        <a:tcBdr/>
        <a:fill>
          <a:solidFill>
            <a:srgbClr val="EDEADD"/>
          </a:solidFill>
        </a:fill>
      </a:tcStyle>
    </a:band2H>
    <a:firstCol>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9BA00"/>
          </a:solidFill>
        </a:fill>
      </a:tcStyle>
    </a:firstCol>
    <a:la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lastRow>
    <a:fir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firstRow>
  </a:tblStyle>
  <a:tblStyle styleId="{CF821DB8-F4EB-4A41-A1BA-3FCAFE7338EE}" styleName="">
    <a:tblBg/>
    <a:wholeTbl>
      <a:tcTxStyle b="off" i="off">
        <a:font>
          <a:latin typeface="Helvetica Neue"/>
          <a:ea typeface="Helvetica Neue"/>
          <a:cs typeface="Helvetica Neue"/>
        </a:font>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EBEBEB"/>
          </a:solidFill>
        </a:fill>
      </a:tcStyle>
    </a:wholeTbl>
    <a:band2H>
      <a:tcTxStyle/>
      <a:tcStyle>
        <a:tcBdr/>
        <a:fill>
          <a:solidFill>
            <a:srgbClr val="DADBDA"/>
          </a:solidFill>
        </a:fill>
      </a:tcStyle>
    </a:band2H>
    <a:firstCol>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chemeClr val="accent6">
              <a:hueOff val="-146070"/>
              <a:satOff val="-10048"/>
              <a:lumOff val="-30626"/>
            </a:schemeClr>
          </a:solidFill>
        </a:fill>
      </a:tcStyle>
    </a:firstCol>
    <a:la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lastRow>
    <a:fir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firstRow>
  </a:tblStyle>
  <a:tblStyle styleId="{33BA23B1-9221-436E-865A-0063620EA4FD}" styleName="">
    <a:tblBg/>
    <a:wholeTbl>
      <a:tcTxStyle b="off" i="off">
        <a:font>
          <a:latin typeface="Helvetica Neue"/>
          <a:ea typeface="Helvetica Neue"/>
          <a:cs typeface="Helvetica Neue"/>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B5B5C1"/>
          </a:solidFill>
        </a:fill>
      </a:tcStyle>
    </a:wholeTbl>
    <a:band2H>
      <a:tcTxStyle/>
      <a:tcStyle>
        <a:tcBdr/>
        <a:fill>
          <a:solidFill>
            <a:srgbClr val="9A9AA5"/>
          </a:solidFill>
        </a:fill>
      </a:tcStyle>
    </a:band2H>
    <a:firstCol>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85F"/>
          </a:solidFill>
        </a:fill>
      </a:tcStyle>
    </a:firstCol>
    <a:la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lastRow>
    <a:fir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firstRow>
  </a:tblStyle>
  <a:tblStyle styleId="{2708684C-4D16-4618-839F-0558EEFCDFE6}" styleName="">
    <a:tblBg/>
    <a:wholeTbl>
      <a:tcTxStyle b="off"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i="off">
        <a:font>
          <a:latin typeface="Helvetica Neue"/>
          <a:ea typeface="Helvetica Neue"/>
          <a:cs typeface="Helvetica Neue"/>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986" autoAdjust="0"/>
    <p:restoredTop sz="93672"/>
  </p:normalViewPr>
  <p:slideViewPr>
    <p:cSldViewPr snapToGrid="0" showGuides="1">
      <p:cViewPr varScale="1">
        <p:scale>
          <a:sx n="56" d="100"/>
          <a:sy n="56" d="100"/>
        </p:scale>
        <p:origin x="1014" y="84"/>
      </p:cViewPr>
      <p:guideLst>
        <p:guide orient="horz" pos="5931"/>
        <p:guide pos="26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6" name="Shape 116"/>
          <p:cNvSpPr>
            <a:spLocks noGrp="1" noRot="1" noChangeAspect="1"/>
          </p:cNvSpPr>
          <p:nvPr>
            <p:ph type="sldImg"/>
          </p:nvPr>
        </p:nvSpPr>
        <p:spPr>
          <a:xfrm>
            <a:off x="381000" y="685800"/>
            <a:ext cx="6096000" cy="3429000"/>
          </a:xfrm>
          <a:prstGeom prst="rect">
            <a:avLst/>
          </a:prstGeom>
        </p:spPr>
        <p:txBody>
          <a:bodyPr/>
          <a:lstStyle/>
          <a:p>
            <a:endParaRPr/>
          </a:p>
        </p:txBody>
      </p:sp>
      <p:sp>
        <p:nvSpPr>
          <p:cNvPr id="117" name="Shape 117"/>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3504978433"/>
      </p:ext>
    </p:extLst>
  </p:cSld>
  <p:clrMap bg1="lt1" tx1="dk1" bg2="lt2" tx2="dk2" accent1="accent1" accent2="accent2" accent3="accent3" accent4="accent4" accent5="accent5" accent6="accent6" hlink="hlink" folHlink="folHlink"/>
  <p:notesStyle>
    <a:lvl1pPr defTabSz="552892" latinLnBrk="0">
      <a:lnSpc>
        <a:spcPct val="117999"/>
      </a:lnSpc>
      <a:defRPr sz="2660">
        <a:latin typeface="Helvetica Neue"/>
        <a:ea typeface="Helvetica Neue"/>
        <a:cs typeface="Helvetica Neue"/>
        <a:sym typeface="Helvetica Neue"/>
      </a:defRPr>
    </a:lvl1pPr>
    <a:lvl2pPr indent="276446" defTabSz="552892" latinLnBrk="0">
      <a:lnSpc>
        <a:spcPct val="117999"/>
      </a:lnSpc>
      <a:defRPr sz="2660">
        <a:latin typeface="Helvetica Neue"/>
        <a:ea typeface="Helvetica Neue"/>
        <a:cs typeface="Helvetica Neue"/>
        <a:sym typeface="Helvetica Neue"/>
      </a:defRPr>
    </a:lvl2pPr>
    <a:lvl3pPr indent="552892" defTabSz="552892" latinLnBrk="0">
      <a:lnSpc>
        <a:spcPct val="117999"/>
      </a:lnSpc>
      <a:defRPr sz="2660">
        <a:latin typeface="Helvetica Neue"/>
        <a:ea typeface="Helvetica Neue"/>
        <a:cs typeface="Helvetica Neue"/>
        <a:sym typeface="Helvetica Neue"/>
      </a:defRPr>
    </a:lvl3pPr>
    <a:lvl4pPr indent="829338" defTabSz="552892" latinLnBrk="0">
      <a:lnSpc>
        <a:spcPct val="117999"/>
      </a:lnSpc>
      <a:defRPr sz="2660">
        <a:latin typeface="Helvetica Neue"/>
        <a:ea typeface="Helvetica Neue"/>
        <a:cs typeface="Helvetica Neue"/>
        <a:sym typeface="Helvetica Neue"/>
      </a:defRPr>
    </a:lvl4pPr>
    <a:lvl5pPr indent="1105784" defTabSz="552892" latinLnBrk="0">
      <a:lnSpc>
        <a:spcPct val="117999"/>
      </a:lnSpc>
      <a:defRPr sz="2660">
        <a:latin typeface="Helvetica Neue"/>
        <a:ea typeface="Helvetica Neue"/>
        <a:cs typeface="Helvetica Neue"/>
        <a:sym typeface="Helvetica Neue"/>
      </a:defRPr>
    </a:lvl5pPr>
    <a:lvl6pPr indent="1382230" defTabSz="552892" latinLnBrk="0">
      <a:lnSpc>
        <a:spcPct val="117999"/>
      </a:lnSpc>
      <a:defRPr sz="2660">
        <a:latin typeface="Helvetica Neue"/>
        <a:ea typeface="Helvetica Neue"/>
        <a:cs typeface="Helvetica Neue"/>
        <a:sym typeface="Helvetica Neue"/>
      </a:defRPr>
    </a:lvl6pPr>
    <a:lvl7pPr indent="1658676" defTabSz="552892" latinLnBrk="0">
      <a:lnSpc>
        <a:spcPct val="117999"/>
      </a:lnSpc>
      <a:defRPr sz="2660">
        <a:latin typeface="Helvetica Neue"/>
        <a:ea typeface="Helvetica Neue"/>
        <a:cs typeface="Helvetica Neue"/>
        <a:sym typeface="Helvetica Neue"/>
      </a:defRPr>
    </a:lvl7pPr>
    <a:lvl8pPr indent="1935122" defTabSz="552892" latinLnBrk="0">
      <a:lnSpc>
        <a:spcPct val="117999"/>
      </a:lnSpc>
      <a:defRPr sz="2660">
        <a:latin typeface="Helvetica Neue"/>
        <a:ea typeface="Helvetica Neue"/>
        <a:cs typeface="Helvetica Neue"/>
        <a:sym typeface="Helvetica Neue"/>
      </a:defRPr>
    </a:lvl8pPr>
    <a:lvl9pPr indent="2211568" defTabSz="552892" latinLnBrk="0">
      <a:lnSpc>
        <a:spcPct val="117999"/>
      </a:lnSpc>
      <a:defRPr sz="2660">
        <a:latin typeface="Helvetica Neue"/>
        <a:ea typeface="Helvetica Neue"/>
        <a:cs typeface="Helvetica Neue"/>
        <a:sym typeface="Helvetica Neue"/>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Заголовок и подзаголовок">
    <p:spTree>
      <p:nvGrpSpPr>
        <p:cNvPr id="1" name=""/>
        <p:cNvGrpSpPr/>
        <p:nvPr/>
      </p:nvGrpSpPr>
      <p:grpSpPr>
        <a:xfrm>
          <a:off x="0" y="0"/>
          <a:ext cx="0" cy="0"/>
          <a:chOff x="0" y="0"/>
          <a:chExt cx="0" cy="0"/>
        </a:xfrm>
      </p:grpSpPr>
      <p:sp>
        <p:nvSpPr>
          <p:cNvPr id="11" name="Текст заголовка"/>
          <p:cNvSpPr txBox="1">
            <a:spLocks noGrp="1"/>
          </p:cNvSpPr>
          <p:nvPr>
            <p:ph type="title"/>
          </p:nvPr>
        </p:nvSpPr>
        <p:spPr>
          <a:xfrm>
            <a:off x="1720205" y="1664165"/>
            <a:ext cx="14174490" cy="3354131"/>
          </a:xfrm>
          <a:prstGeom prst="rect">
            <a:avLst/>
          </a:prstGeom>
        </p:spPr>
        <p:txBody>
          <a:bodyPr anchor="b"/>
          <a:lstStyle/>
          <a:p>
            <a:r>
              <a:t>Текст заголовка</a:t>
            </a:r>
          </a:p>
        </p:txBody>
      </p:sp>
      <p:sp>
        <p:nvSpPr>
          <p:cNvPr id="12" name="Уровень текста 1…"/>
          <p:cNvSpPr txBox="1">
            <a:spLocks noGrp="1"/>
          </p:cNvSpPr>
          <p:nvPr>
            <p:ph type="body" sz="quarter" idx="1"/>
          </p:nvPr>
        </p:nvSpPr>
        <p:spPr>
          <a:xfrm>
            <a:off x="1720205" y="5121501"/>
            <a:ext cx="14174490" cy="1148145"/>
          </a:xfrm>
          <a:prstGeom prst="rect">
            <a:avLst/>
          </a:prstGeom>
        </p:spPr>
        <p:txBody>
          <a:bodyPr anchor="t"/>
          <a:lstStyle>
            <a:lvl1pPr marL="0" indent="0" algn="ctr">
              <a:spcBef>
                <a:spcPts val="0"/>
              </a:spcBef>
              <a:buSzTx/>
              <a:buNone/>
              <a:defRPr sz="3758"/>
            </a:lvl1pPr>
            <a:lvl2pPr marL="0" indent="0" algn="ctr">
              <a:spcBef>
                <a:spcPts val="0"/>
              </a:spcBef>
              <a:buSzTx/>
              <a:buNone/>
              <a:defRPr sz="3758"/>
            </a:lvl2pPr>
            <a:lvl3pPr marL="0" indent="0" algn="ctr">
              <a:spcBef>
                <a:spcPts val="0"/>
              </a:spcBef>
              <a:buSzTx/>
              <a:buNone/>
              <a:defRPr sz="3758"/>
            </a:lvl3pPr>
            <a:lvl4pPr marL="0" indent="0" algn="ctr">
              <a:spcBef>
                <a:spcPts val="0"/>
              </a:spcBef>
              <a:buSzTx/>
              <a:buNone/>
              <a:defRPr sz="3758"/>
            </a:lvl4pPr>
            <a:lvl5pPr marL="0" indent="0" algn="ctr">
              <a:spcBef>
                <a:spcPts val="0"/>
              </a:spcBef>
              <a:buSzTx/>
              <a:buNone/>
              <a:defRPr sz="3758"/>
            </a:lvl5pPr>
          </a:lstStyle>
          <a:p>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13" name="Номер слайда"/>
          <p:cNvSpPr txBox="1">
            <a:spLocks noGrp="1"/>
          </p:cNvSpPr>
          <p:nvPr>
            <p:ph type="sldNum" sz="quarter" idx="2"/>
          </p:nvPr>
        </p:nvSpPr>
        <p:spPr>
          <a:prstGeom prst="rect">
            <a:avLst/>
          </a:prstGeom>
        </p:spPr>
        <p:txBody>
          <a:bodyPr/>
          <a:lstStyle>
            <a:lvl1pPr>
              <a:defRPr>
                <a:latin typeface="Helvetica Neue Thin"/>
                <a:ea typeface="Helvetica Neue Thin"/>
                <a:cs typeface="Helvetica Neue Thin"/>
                <a:sym typeface="Helvetica Neue Thin"/>
              </a:defRPr>
            </a:lvl1pPr>
          </a:lstStyle>
          <a:p>
            <a:fld id="{86CB4B4D-7CA3-9044-876B-883B54F8677D}" type="slidenum">
              <a:rPr/>
              <a:pPr/>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Заголовок — по центру">
    <p:spTree>
      <p:nvGrpSpPr>
        <p:cNvPr id="1" name=""/>
        <p:cNvGrpSpPr/>
        <p:nvPr/>
      </p:nvGrpSpPr>
      <p:grpSpPr>
        <a:xfrm>
          <a:off x="0" y="0"/>
          <a:ext cx="0" cy="0"/>
          <a:chOff x="0" y="0"/>
          <a:chExt cx="0" cy="0"/>
        </a:xfrm>
      </p:grpSpPr>
      <p:sp>
        <p:nvSpPr>
          <p:cNvPr id="30" name="Текст заголовка"/>
          <p:cNvSpPr txBox="1">
            <a:spLocks noGrp="1"/>
          </p:cNvSpPr>
          <p:nvPr>
            <p:ph type="title"/>
          </p:nvPr>
        </p:nvSpPr>
        <p:spPr>
          <a:xfrm>
            <a:off x="1720205" y="3276729"/>
            <a:ext cx="14174490" cy="3354131"/>
          </a:xfrm>
          <a:prstGeom prst="rect">
            <a:avLst/>
          </a:prstGeom>
        </p:spPr>
        <p:txBody>
          <a:bodyPr/>
          <a:lstStyle/>
          <a:p>
            <a:r>
              <a:t>Текст заголовка</a:t>
            </a:r>
          </a:p>
        </p:txBody>
      </p:sp>
      <p:sp>
        <p:nvSpPr>
          <p:cNvPr id="31" name="Номер слайда"/>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Фото — вертикально">
    <p:spTree>
      <p:nvGrpSpPr>
        <p:cNvPr id="1" name=""/>
        <p:cNvGrpSpPr/>
        <p:nvPr/>
      </p:nvGrpSpPr>
      <p:grpSpPr>
        <a:xfrm>
          <a:off x="0" y="0"/>
          <a:ext cx="0" cy="0"/>
          <a:chOff x="0" y="0"/>
          <a:chExt cx="0" cy="0"/>
        </a:xfrm>
      </p:grpSpPr>
      <p:sp>
        <p:nvSpPr>
          <p:cNvPr id="38" name="Изображение"/>
          <p:cNvSpPr>
            <a:spLocks noGrp="1"/>
          </p:cNvSpPr>
          <p:nvPr>
            <p:ph type="pic" sz="half" idx="13"/>
          </p:nvPr>
        </p:nvSpPr>
        <p:spPr>
          <a:xfrm>
            <a:off x="9099885" y="645025"/>
            <a:ext cx="7224861" cy="8346627"/>
          </a:xfrm>
          <a:prstGeom prst="rect">
            <a:avLst/>
          </a:prstGeom>
        </p:spPr>
        <p:txBody>
          <a:bodyPr lIns="91439" tIns="45719" rIns="91439" bIns="45719" anchor="t">
            <a:noAutofit/>
          </a:bodyPr>
          <a:lstStyle/>
          <a:p>
            <a:endParaRPr/>
          </a:p>
        </p:txBody>
      </p:sp>
      <p:sp>
        <p:nvSpPr>
          <p:cNvPr id="39" name="Текст заголовка"/>
          <p:cNvSpPr txBox="1">
            <a:spLocks noGrp="1"/>
          </p:cNvSpPr>
          <p:nvPr>
            <p:ph type="title"/>
          </p:nvPr>
        </p:nvSpPr>
        <p:spPr>
          <a:xfrm>
            <a:off x="1290154" y="645026"/>
            <a:ext cx="7224861" cy="4050759"/>
          </a:xfrm>
          <a:prstGeom prst="rect">
            <a:avLst/>
          </a:prstGeom>
        </p:spPr>
        <p:txBody>
          <a:bodyPr anchor="b"/>
          <a:lstStyle>
            <a:lvl1pPr>
              <a:defRPr sz="6095"/>
            </a:lvl1pPr>
          </a:lstStyle>
          <a:p>
            <a:r>
              <a:t>Текст заголовка</a:t>
            </a:r>
          </a:p>
        </p:txBody>
      </p:sp>
      <p:sp>
        <p:nvSpPr>
          <p:cNvPr id="40" name="Уровень текста 1…"/>
          <p:cNvSpPr txBox="1">
            <a:spLocks noGrp="1"/>
          </p:cNvSpPr>
          <p:nvPr>
            <p:ph type="body" sz="quarter" idx="1"/>
          </p:nvPr>
        </p:nvSpPr>
        <p:spPr>
          <a:xfrm>
            <a:off x="1290154" y="4798988"/>
            <a:ext cx="7224861" cy="4179764"/>
          </a:xfrm>
          <a:prstGeom prst="rect">
            <a:avLst/>
          </a:prstGeom>
        </p:spPr>
        <p:txBody>
          <a:bodyPr anchor="t"/>
          <a:lstStyle>
            <a:lvl1pPr marL="0" indent="0" algn="ctr">
              <a:spcBef>
                <a:spcPts val="0"/>
              </a:spcBef>
              <a:buSzTx/>
              <a:buNone/>
              <a:defRPr sz="3758"/>
            </a:lvl1pPr>
            <a:lvl2pPr marL="0" indent="0" algn="ctr">
              <a:spcBef>
                <a:spcPts val="0"/>
              </a:spcBef>
              <a:buSzTx/>
              <a:buNone/>
              <a:defRPr sz="3758"/>
            </a:lvl2pPr>
            <a:lvl3pPr marL="0" indent="0" algn="ctr">
              <a:spcBef>
                <a:spcPts val="0"/>
              </a:spcBef>
              <a:buSzTx/>
              <a:buNone/>
              <a:defRPr sz="3758"/>
            </a:lvl3pPr>
            <a:lvl4pPr marL="0" indent="0" algn="ctr">
              <a:spcBef>
                <a:spcPts val="0"/>
              </a:spcBef>
              <a:buSzTx/>
              <a:buNone/>
              <a:defRPr sz="3758"/>
            </a:lvl4pPr>
            <a:lvl5pPr marL="0" indent="0" algn="ctr">
              <a:spcBef>
                <a:spcPts val="0"/>
              </a:spcBef>
              <a:buSzTx/>
              <a:buNone/>
              <a:defRPr sz="3758"/>
            </a:lvl5pPr>
          </a:lstStyle>
          <a:p>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41" name="Номер слайда"/>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Заголовок — сверху">
    <p:spTree>
      <p:nvGrpSpPr>
        <p:cNvPr id="1" name=""/>
        <p:cNvGrpSpPr/>
        <p:nvPr/>
      </p:nvGrpSpPr>
      <p:grpSpPr>
        <a:xfrm>
          <a:off x="0" y="0"/>
          <a:ext cx="0" cy="0"/>
          <a:chOff x="0" y="0"/>
          <a:chExt cx="0" cy="0"/>
        </a:xfrm>
      </p:grpSpPr>
      <p:sp>
        <p:nvSpPr>
          <p:cNvPr id="48" name="Текст заголовка"/>
          <p:cNvSpPr txBox="1">
            <a:spLocks noGrp="1"/>
          </p:cNvSpPr>
          <p:nvPr>
            <p:ph type="title"/>
          </p:nvPr>
        </p:nvSpPr>
        <p:spPr>
          <a:prstGeom prst="rect">
            <a:avLst/>
          </a:prstGeom>
        </p:spPr>
        <p:txBody>
          <a:bodyPr/>
          <a:lstStyle/>
          <a:p>
            <a:r>
              <a:t>Текст заголовка</a:t>
            </a:r>
          </a:p>
        </p:txBody>
      </p:sp>
      <p:sp>
        <p:nvSpPr>
          <p:cNvPr id="49" name="Номер слайда"/>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Заголовок и пункты">
    <p:spTree>
      <p:nvGrpSpPr>
        <p:cNvPr id="1" name=""/>
        <p:cNvGrpSpPr/>
        <p:nvPr/>
      </p:nvGrpSpPr>
      <p:grpSpPr>
        <a:xfrm>
          <a:off x="0" y="0"/>
          <a:ext cx="0" cy="0"/>
          <a:chOff x="0" y="0"/>
          <a:chExt cx="0" cy="0"/>
        </a:xfrm>
      </p:grpSpPr>
      <p:sp>
        <p:nvSpPr>
          <p:cNvPr id="56" name="Текст заголовка"/>
          <p:cNvSpPr txBox="1">
            <a:spLocks noGrp="1"/>
          </p:cNvSpPr>
          <p:nvPr>
            <p:ph type="title"/>
          </p:nvPr>
        </p:nvSpPr>
        <p:spPr>
          <a:prstGeom prst="rect">
            <a:avLst/>
          </a:prstGeom>
        </p:spPr>
        <p:txBody>
          <a:bodyPr/>
          <a:lstStyle/>
          <a:p>
            <a:r>
              <a:t>Текст заголовка</a:t>
            </a:r>
          </a:p>
        </p:txBody>
      </p:sp>
      <p:sp>
        <p:nvSpPr>
          <p:cNvPr id="57" name="Уровень текста 1…"/>
          <p:cNvSpPr txBox="1">
            <a:spLocks noGrp="1"/>
          </p:cNvSpPr>
          <p:nvPr>
            <p:ph type="body" idx="1"/>
          </p:nvPr>
        </p:nvSpPr>
        <p:spPr>
          <a:prstGeom prst="rect">
            <a:avLst/>
          </a:prstGeom>
        </p:spPr>
        <p:txBody>
          <a:bodyPr/>
          <a:lstStyle/>
          <a:p>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58" name="Номер слайда"/>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Заголовок, пункты и фото">
    <p:spTree>
      <p:nvGrpSpPr>
        <p:cNvPr id="1" name=""/>
        <p:cNvGrpSpPr/>
        <p:nvPr/>
      </p:nvGrpSpPr>
      <p:grpSpPr>
        <a:xfrm>
          <a:off x="0" y="0"/>
          <a:ext cx="0" cy="0"/>
          <a:chOff x="0" y="0"/>
          <a:chExt cx="0" cy="0"/>
        </a:xfrm>
      </p:grpSpPr>
      <p:sp>
        <p:nvSpPr>
          <p:cNvPr id="65" name="Изображение"/>
          <p:cNvSpPr>
            <a:spLocks noGrp="1"/>
          </p:cNvSpPr>
          <p:nvPr>
            <p:ph type="pic" sz="half" idx="13"/>
          </p:nvPr>
        </p:nvSpPr>
        <p:spPr>
          <a:xfrm>
            <a:off x="9099885" y="2631703"/>
            <a:ext cx="7224861" cy="6385750"/>
          </a:xfrm>
          <a:prstGeom prst="rect">
            <a:avLst/>
          </a:prstGeom>
        </p:spPr>
        <p:txBody>
          <a:bodyPr lIns="91439" tIns="45719" rIns="91439" bIns="45719" anchor="t">
            <a:noAutofit/>
          </a:bodyPr>
          <a:lstStyle/>
          <a:p>
            <a:endParaRPr/>
          </a:p>
        </p:txBody>
      </p:sp>
      <p:sp>
        <p:nvSpPr>
          <p:cNvPr id="66" name="Текст заголовка"/>
          <p:cNvSpPr txBox="1">
            <a:spLocks noGrp="1"/>
          </p:cNvSpPr>
          <p:nvPr>
            <p:ph type="title"/>
          </p:nvPr>
        </p:nvSpPr>
        <p:spPr>
          <a:prstGeom prst="rect">
            <a:avLst/>
          </a:prstGeom>
        </p:spPr>
        <p:txBody>
          <a:bodyPr/>
          <a:lstStyle/>
          <a:p>
            <a:r>
              <a:t>Текст заголовка</a:t>
            </a:r>
          </a:p>
        </p:txBody>
      </p:sp>
      <p:sp>
        <p:nvSpPr>
          <p:cNvPr id="67" name="Уровень текста 1…"/>
          <p:cNvSpPr txBox="1">
            <a:spLocks noGrp="1"/>
          </p:cNvSpPr>
          <p:nvPr>
            <p:ph type="body" sz="half" idx="1"/>
          </p:nvPr>
        </p:nvSpPr>
        <p:spPr>
          <a:xfrm>
            <a:off x="1290154" y="2631703"/>
            <a:ext cx="7224861" cy="6385750"/>
          </a:xfrm>
          <a:prstGeom prst="rect">
            <a:avLst/>
          </a:prstGeom>
        </p:spPr>
        <p:txBody>
          <a:bodyPr/>
          <a:lstStyle>
            <a:lvl1pPr marL="348312" indent="-348312">
              <a:spcBef>
                <a:spcPts val="3251"/>
              </a:spcBef>
              <a:defRPr sz="2844"/>
            </a:lvl1pPr>
            <a:lvl2pPr marL="696623" indent="-348312">
              <a:spcBef>
                <a:spcPts val="3251"/>
              </a:spcBef>
              <a:defRPr sz="2844"/>
            </a:lvl2pPr>
            <a:lvl3pPr marL="1044935" indent="-348312">
              <a:spcBef>
                <a:spcPts val="3251"/>
              </a:spcBef>
              <a:defRPr sz="2844"/>
            </a:lvl3pPr>
            <a:lvl4pPr marL="1393247" indent="-348312">
              <a:spcBef>
                <a:spcPts val="3251"/>
              </a:spcBef>
              <a:defRPr sz="2844"/>
            </a:lvl4pPr>
            <a:lvl5pPr marL="1741558" indent="-348312">
              <a:spcBef>
                <a:spcPts val="3251"/>
              </a:spcBef>
              <a:defRPr sz="2844"/>
            </a:lvl5pPr>
          </a:lstStyle>
          <a:p>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68" name="Номер слайда"/>
          <p:cNvSpPr txBox="1">
            <a:spLocks noGrp="1"/>
          </p:cNvSpPr>
          <p:nvPr>
            <p:ph type="sldNum" sz="quarter" idx="2"/>
          </p:nvPr>
        </p:nvSpPr>
        <p:spPr>
          <a:xfrm>
            <a:off x="8621726" y="9443170"/>
            <a:ext cx="362279" cy="352661"/>
          </a:xfrm>
          <a:prstGeom prst="rect">
            <a:avLst/>
          </a:prstGeom>
        </p:spPr>
        <p:txBody>
          <a:bodyPr/>
          <a:lstStyle>
            <a:lvl1pPr>
              <a:defRPr>
                <a:latin typeface="Helvetica Light"/>
                <a:ea typeface="Helvetica Light"/>
                <a:cs typeface="Helvetica Light"/>
                <a:sym typeface="Helvetica Light"/>
              </a:defRPr>
            </a:lvl1pPr>
          </a:lstStyle>
          <a:p>
            <a:fld id="{86CB4B4D-7CA3-9044-876B-883B54F8677D}" type="slidenum">
              <a:rPr/>
              <a:pPr/>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Пункты">
    <p:spTree>
      <p:nvGrpSpPr>
        <p:cNvPr id="1" name=""/>
        <p:cNvGrpSpPr/>
        <p:nvPr/>
      </p:nvGrpSpPr>
      <p:grpSpPr>
        <a:xfrm>
          <a:off x="0" y="0"/>
          <a:ext cx="0" cy="0"/>
          <a:chOff x="0" y="0"/>
          <a:chExt cx="0" cy="0"/>
        </a:xfrm>
      </p:grpSpPr>
      <p:sp>
        <p:nvSpPr>
          <p:cNvPr id="75" name="Уровень текста 1…"/>
          <p:cNvSpPr txBox="1">
            <a:spLocks noGrp="1"/>
          </p:cNvSpPr>
          <p:nvPr>
            <p:ph type="body" idx="1"/>
          </p:nvPr>
        </p:nvSpPr>
        <p:spPr>
          <a:xfrm>
            <a:off x="1290154" y="1290051"/>
            <a:ext cx="15034592" cy="7327487"/>
          </a:xfrm>
          <a:prstGeom prst="rect">
            <a:avLst/>
          </a:prstGeom>
        </p:spPr>
        <p:txBody>
          <a:bodyPr/>
          <a:lstStyle/>
          <a:p>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76" name="Номер слайда"/>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Фото — 3 шт.">
    <p:spTree>
      <p:nvGrpSpPr>
        <p:cNvPr id="1" name=""/>
        <p:cNvGrpSpPr/>
        <p:nvPr/>
      </p:nvGrpSpPr>
      <p:grpSpPr>
        <a:xfrm>
          <a:off x="0" y="0"/>
          <a:ext cx="0" cy="0"/>
          <a:chOff x="0" y="0"/>
          <a:chExt cx="0" cy="0"/>
        </a:xfrm>
      </p:grpSpPr>
      <p:sp>
        <p:nvSpPr>
          <p:cNvPr id="83" name="Изображение"/>
          <p:cNvSpPr>
            <a:spLocks noGrp="1"/>
          </p:cNvSpPr>
          <p:nvPr>
            <p:ph type="pic" sz="quarter" idx="13"/>
          </p:nvPr>
        </p:nvSpPr>
        <p:spPr>
          <a:xfrm>
            <a:off x="9099885" y="5173103"/>
            <a:ext cx="7224861" cy="3831450"/>
          </a:xfrm>
          <a:prstGeom prst="rect">
            <a:avLst/>
          </a:prstGeom>
        </p:spPr>
        <p:txBody>
          <a:bodyPr lIns="91439" tIns="45719" rIns="91439" bIns="45719" anchor="t">
            <a:noAutofit/>
          </a:bodyPr>
          <a:lstStyle/>
          <a:p>
            <a:endParaRPr/>
          </a:p>
        </p:txBody>
      </p:sp>
      <p:sp>
        <p:nvSpPr>
          <p:cNvPr id="84" name="Изображение"/>
          <p:cNvSpPr>
            <a:spLocks noGrp="1"/>
          </p:cNvSpPr>
          <p:nvPr>
            <p:ph type="pic" sz="quarter" idx="14"/>
          </p:nvPr>
        </p:nvSpPr>
        <p:spPr>
          <a:xfrm>
            <a:off x="9099885" y="903035"/>
            <a:ext cx="7224861" cy="3831450"/>
          </a:xfrm>
          <a:prstGeom prst="rect">
            <a:avLst/>
          </a:prstGeom>
        </p:spPr>
        <p:txBody>
          <a:bodyPr lIns="91439" tIns="45719" rIns="91439" bIns="45719" anchor="t">
            <a:noAutofit/>
          </a:bodyPr>
          <a:lstStyle/>
          <a:p>
            <a:endParaRPr/>
          </a:p>
        </p:txBody>
      </p:sp>
      <p:sp>
        <p:nvSpPr>
          <p:cNvPr id="85" name="Изображение"/>
          <p:cNvSpPr>
            <a:spLocks noGrp="1"/>
          </p:cNvSpPr>
          <p:nvPr>
            <p:ph type="pic" sz="half" idx="15"/>
          </p:nvPr>
        </p:nvSpPr>
        <p:spPr>
          <a:xfrm>
            <a:off x="1290154" y="903037"/>
            <a:ext cx="7224861" cy="8101517"/>
          </a:xfrm>
          <a:prstGeom prst="rect">
            <a:avLst/>
          </a:prstGeom>
        </p:spPr>
        <p:txBody>
          <a:bodyPr lIns="91439" tIns="45719" rIns="91439" bIns="45719" anchor="t">
            <a:noAutofit/>
          </a:bodyPr>
          <a:lstStyle/>
          <a:p>
            <a:endParaRPr/>
          </a:p>
        </p:txBody>
      </p:sp>
      <p:sp>
        <p:nvSpPr>
          <p:cNvPr id="86" name="Номер слайда"/>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Цитата">
    <p:spTree>
      <p:nvGrpSpPr>
        <p:cNvPr id="1" name=""/>
        <p:cNvGrpSpPr/>
        <p:nvPr/>
      </p:nvGrpSpPr>
      <p:grpSpPr>
        <a:xfrm>
          <a:off x="0" y="0"/>
          <a:ext cx="0" cy="0"/>
          <a:chOff x="0" y="0"/>
          <a:chExt cx="0" cy="0"/>
        </a:xfrm>
      </p:grpSpPr>
      <p:sp>
        <p:nvSpPr>
          <p:cNvPr id="93" name="— Иван Арсентьев"/>
          <p:cNvSpPr txBox="1">
            <a:spLocks noGrp="1"/>
          </p:cNvSpPr>
          <p:nvPr>
            <p:ph type="body" sz="quarter" idx="13"/>
          </p:nvPr>
        </p:nvSpPr>
        <p:spPr>
          <a:xfrm>
            <a:off x="1720205" y="6463153"/>
            <a:ext cx="14174490" cy="479375"/>
          </a:xfrm>
          <a:prstGeom prst="rect">
            <a:avLst/>
          </a:prstGeom>
        </p:spPr>
        <p:txBody>
          <a:bodyPr anchor="t">
            <a:spAutoFit/>
          </a:bodyPr>
          <a:lstStyle>
            <a:lvl1pPr marL="0" indent="0" algn="ctr">
              <a:spcBef>
                <a:spcPts val="0"/>
              </a:spcBef>
              <a:buSzTx/>
              <a:buNone/>
              <a:defRPr sz="2438" i="1"/>
            </a:lvl1pPr>
          </a:lstStyle>
          <a:p>
            <a:r>
              <a:t>— Иван Арсентьев</a:t>
            </a:r>
          </a:p>
        </p:txBody>
      </p:sp>
      <p:sp>
        <p:nvSpPr>
          <p:cNvPr id="94" name="«Место ввода цитаты»."/>
          <p:cNvSpPr txBox="1">
            <a:spLocks noGrp="1"/>
          </p:cNvSpPr>
          <p:nvPr>
            <p:ph type="body" sz="quarter" idx="14"/>
          </p:nvPr>
        </p:nvSpPr>
        <p:spPr>
          <a:xfrm>
            <a:off x="1720205" y="4326336"/>
            <a:ext cx="14174490" cy="635692"/>
          </a:xfrm>
          <a:prstGeom prst="rect">
            <a:avLst/>
          </a:prstGeom>
        </p:spPr>
        <p:txBody>
          <a:bodyPr>
            <a:spAutoFit/>
          </a:bodyPr>
          <a:lstStyle>
            <a:lvl1pPr marL="0" indent="0" algn="ctr">
              <a:spcBef>
                <a:spcPts val="0"/>
              </a:spcBef>
              <a:buSzTx/>
              <a:buNone/>
              <a:defRPr sz="3454">
                <a:latin typeface="+mn-lt"/>
                <a:ea typeface="+mn-ea"/>
                <a:cs typeface="+mn-cs"/>
                <a:sym typeface="Helvetica Neue Medium"/>
              </a:defRPr>
            </a:lvl1pPr>
          </a:lstStyle>
          <a:p>
            <a:r>
              <a:t>«Место ввода цитаты».</a:t>
            </a:r>
          </a:p>
        </p:txBody>
      </p:sp>
      <p:sp>
        <p:nvSpPr>
          <p:cNvPr id="95" name="Номер слайда"/>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Пустой">
    <p:spTree>
      <p:nvGrpSpPr>
        <p:cNvPr id="1" name=""/>
        <p:cNvGrpSpPr/>
        <p:nvPr/>
      </p:nvGrpSpPr>
      <p:grpSpPr>
        <a:xfrm>
          <a:off x="0" y="0"/>
          <a:ext cx="0" cy="0"/>
          <a:chOff x="0" y="0"/>
          <a:chExt cx="0" cy="0"/>
        </a:xfrm>
      </p:grpSpPr>
      <p:sp>
        <p:nvSpPr>
          <p:cNvPr id="110" name="Номер слайда"/>
          <p:cNvSpPr txBox="1">
            <a:spLocks noGrp="1"/>
          </p:cNvSpPr>
          <p:nvPr>
            <p:ph type="sldNum" sz="quarter" idx="2"/>
          </p:nvPr>
        </p:nvSpPr>
        <p:spPr>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2402558406"/>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Текст заголовка"/>
          <p:cNvSpPr txBox="1">
            <a:spLocks noGrp="1"/>
          </p:cNvSpPr>
          <p:nvPr>
            <p:ph type="title"/>
          </p:nvPr>
        </p:nvSpPr>
        <p:spPr>
          <a:xfrm>
            <a:off x="1290154" y="258010"/>
            <a:ext cx="15034592" cy="21930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normAutofit/>
          </a:bodyPr>
          <a:lstStyle/>
          <a:p>
            <a:r>
              <a:t>Текст заголовка</a:t>
            </a:r>
          </a:p>
        </p:txBody>
      </p:sp>
      <p:sp>
        <p:nvSpPr>
          <p:cNvPr id="3" name="Уровень текста 1…"/>
          <p:cNvSpPr txBox="1">
            <a:spLocks noGrp="1"/>
          </p:cNvSpPr>
          <p:nvPr>
            <p:ph type="body" idx="1"/>
          </p:nvPr>
        </p:nvSpPr>
        <p:spPr>
          <a:xfrm>
            <a:off x="1290154" y="2631703"/>
            <a:ext cx="15034592" cy="638575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normAutofit/>
          </a:bodyPr>
          <a:lstStyle/>
          <a:p>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4" name="Номер слайда"/>
          <p:cNvSpPr txBox="1">
            <a:spLocks noGrp="1"/>
          </p:cNvSpPr>
          <p:nvPr>
            <p:ph type="sldNum" sz="quarter" idx="2"/>
          </p:nvPr>
        </p:nvSpPr>
        <p:spPr>
          <a:xfrm>
            <a:off x="8621726" y="9443171"/>
            <a:ext cx="362279" cy="352661"/>
          </a:xfrm>
          <a:prstGeom prst="rect">
            <a:avLst/>
          </a:prstGeom>
          <a:ln w="12700">
            <a:miter lim="400000"/>
          </a:ln>
        </p:spPr>
        <p:txBody>
          <a:bodyPr wrap="none" lIns="50800" tIns="50800" rIns="50800" bIns="50800">
            <a:spAutoFit/>
          </a:bodyPr>
          <a:lstStyle>
            <a:lvl1pPr>
              <a:defRPr sz="1625" b="0">
                <a:latin typeface="Helvetica Neue Light"/>
                <a:ea typeface="Helvetica Neue Light"/>
                <a:cs typeface="Helvetica Neue Light"/>
                <a:sym typeface="Helvetica Neue Light"/>
              </a:defRPr>
            </a:lvl1pPr>
          </a:lstStyle>
          <a:p>
            <a:fld id="{86CB4B4D-7CA3-9044-876B-883B54F8677D}" type="slidenum">
              <a:rPr/>
              <a:pPr/>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Lst>
  <p:transition spd="med"/>
  <p:txStyles>
    <p:titleStyle>
      <a:lvl1pPr marL="0" marR="0" indent="0" algn="ctr" defTabSz="593419" rtl="0" latinLnBrk="0">
        <a:lnSpc>
          <a:spcPct val="100000"/>
        </a:lnSpc>
        <a:spcBef>
          <a:spcPts val="0"/>
        </a:spcBef>
        <a:spcAft>
          <a:spcPts val="0"/>
        </a:spcAft>
        <a:buClrTx/>
        <a:buSzTx/>
        <a:buFontTx/>
        <a:buNone/>
        <a:tabLst/>
        <a:defRPr sz="8126" b="0" i="0" u="none" strike="noStrike" cap="none" spc="0" baseline="0">
          <a:ln>
            <a:noFill/>
          </a:ln>
          <a:solidFill>
            <a:srgbClr val="000000"/>
          </a:solidFill>
          <a:uFillTx/>
          <a:latin typeface="+mn-lt"/>
          <a:ea typeface="+mn-ea"/>
          <a:cs typeface="+mn-cs"/>
          <a:sym typeface="Helvetica Neue Medium"/>
        </a:defRPr>
      </a:lvl1pPr>
      <a:lvl2pPr marL="0" marR="0" indent="0" algn="ctr" defTabSz="593419" rtl="0" latinLnBrk="0">
        <a:lnSpc>
          <a:spcPct val="100000"/>
        </a:lnSpc>
        <a:spcBef>
          <a:spcPts val="0"/>
        </a:spcBef>
        <a:spcAft>
          <a:spcPts val="0"/>
        </a:spcAft>
        <a:buClrTx/>
        <a:buSzTx/>
        <a:buFontTx/>
        <a:buNone/>
        <a:tabLst/>
        <a:defRPr sz="8126" b="0" i="0" u="none" strike="noStrike" cap="none" spc="0" baseline="0">
          <a:ln>
            <a:noFill/>
          </a:ln>
          <a:solidFill>
            <a:srgbClr val="000000"/>
          </a:solidFill>
          <a:uFillTx/>
          <a:latin typeface="+mn-lt"/>
          <a:ea typeface="+mn-ea"/>
          <a:cs typeface="+mn-cs"/>
          <a:sym typeface="Helvetica Neue Medium"/>
        </a:defRPr>
      </a:lvl2pPr>
      <a:lvl3pPr marL="0" marR="0" indent="0" algn="ctr" defTabSz="593419" rtl="0" latinLnBrk="0">
        <a:lnSpc>
          <a:spcPct val="100000"/>
        </a:lnSpc>
        <a:spcBef>
          <a:spcPts val="0"/>
        </a:spcBef>
        <a:spcAft>
          <a:spcPts val="0"/>
        </a:spcAft>
        <a:buClrTx/>
        <a:buSzTx/>
        <a:buFontTx/>
        <a:buNone/>
        <a:tabLst/>
        <a:defRPr sz="8126" b="0" i="0" u="none" strike="noStrike" cap="none" spc="0" baseline="0">
          <a:ln>
            <a:noFill/>
          </a:ln>
          <a:solidFill>
            <a:srgbClr val="000000"/>
          </a:solidFill>
          <a:uFillTx/>
          <a:latin typeface="+mn-lt"/>
          <a:ea typeface="+mn-ea"/>
          <a:cs typeface="+mn-cs"/>
          <a:sym typeface="Helvetica Neue Medium"/>
        </a:defRPr>
      </a:lvl3pPr>
      <a:lvl4pPr marL="0" marR="0" indent="0" algn="ctr" defTabSz="593419" rtl="0" latinLnBrk="0">
        <a:lnSpc>
          <a:spcPct val="100000"/>
        </a:lnSpc>
        <a:spcBef>
          <a:spcPts val="0"/>
        </a:spcBef>
        <a:spcAft>
          <a:spcPts val="0"/>
        </a:spcAft>
        <a:buClrTx/>
        <a:buSzTx/>
        <a:buFontTx/>
        <a:buNone/>
        <a:tabLst/>
        <a:defRPr sz="8126" b="0" i="0" u="none" strike="noStrike" cap="none" spc="0" baseline="0">
          <a:ln>
            <a:noFill/>
          </a:ln>
          <a:solidFill>
            <a:srgbClr val="000000"/>
          </a:solidFill>
          <a:uFillTx/>
          <a:latin typeface="+mn-lt"/>
          <a:ea typeface="+mn-ea"/>
          <a:cs typeface="+mn-cs"/>
          <a:sym typeface="Helvetica Neue Medium"/>
        </a:defRPr>
      </a:lvl4pPr>
      <a:lvl5pPr marL="0" marR="0" indent="0" algn="ctr" defTabSz="593419" rtl="0" latinLnBrk="0">
        <a:lnSpc>
          <a:spcPct val="100000"/>
        </a:lnSpc>
        <a:spcBef>
          <a:spcPts val="0"/>
        </a:spcBef>
        <a:spcAft>
          <a:spcPts val="0"/>
        </a:spcAft>
        <a:buClrTx/>
        <a:buSzTx/>
        <a:buFontTx/>
        <a:buNone/>
        <a:tabLst/>
        <a:defRPr sz="8126" b="0" i="0" u="none" strike="noStrike" cap="none" spc="0" baseline="0">
          <a:ln>
            <a:noFill/>
          </a:ln>
          <a:solidFill>
            <a:srgbClr val="000000"/>
          </a:solidFill>
          <a:uFillTx/>
          <a:latin typeface="+mn-lt"/>
          <a:ea typeface="+mn-ea"/>
          <a:cs typeface="+mn-cs"/>
          <a:sym typeface="Helvetica Neue Medium"/>
        </a:defRPr>
      </a:lvl5pPr>
      <a:lvl6pPr marL="0" marR="0" indent="0" algn="ctr" defTabSz="593419" rtl="0" latinLnBrk="0">
        <a:lnSpc>
          <a:spcPct val="100000"/>
        </a:lnSpc>
        <a:spcBef>
          <a:spcPts val="0"/>
        </a:spcBef>
        <a:spcAft>
          <a:spcPts val="0"/>
        </a:spcAft>
        <a:buClrTx/>
        <a:buSzTx/>
        <a:buFontTx/>
        <a:buNone/>
        <a:tabLst/>
        <a:defRPr sz="8126" b="0" i="0" u="none" strike="noStrike" cap="none" spc="0" baseline="0">
          <a:ln>
            <a:noFill/>
          </a:ln>
          <a:solidFill>
            <a:srgbClr val="000000"/>
          </a:solidFill>
          <a:uFillTx/>
          <a:latin typeface="+mn-lt"/>
          <a:ea typeface="+mn-ea"/>
          <a:cs typeface="+mn-cs"/>
          <a:sym typeface="Helvetica Neue Medium"/>
        </a:defRPr>
      </a:lvl6pPr>
      <a:lvl7pPr marL="0" marR="0" indent="0" algn="ctr" defTabSz="593419" rtl="0" latinLnBrk="0">
        <a:lnSpc>
          <a:spcPct val="100000"/>
        </a:lnSpc>
        <a:spcBef>
          <a:spcPts val="0"/>
        </a:spcBef>
        <a:spcAft>
          <a:spcPts val="0"/>
        </a:spcAft>
        <a:buClrTx/>
        <a:buSzTx/>
        <a:buFontTx/>
        <a:buNone/>
        <a:tabLst/>
        <a:defRPr sz="8126" b="0" i="0" u="none" strike="noStrike" cap="none" spc="0" baseline="0">
          <a:ln>
            <a:noFill/>
          </a:ln>
          <a:solidFill>
            <a:srgbClr val="000000"/>
          </a:solidFill>
          <a:uFillTx/>
          <a:latin typeface="+mn-lt"/>
          <a:ea typeface="+mn-ea"/>
          <a:cs typeface="+mn-cs"/>
          <a:sym typeface="Helvetica Neue Medium"/>
        </a:defRPr>
      </a:lvl7pPr>
      <a:lvl8pPr marL="0" marR="0" indent="0" algn="ctr" defTabSz="593419" rtl="0" latinLnBrk="0">
        <a:lnSpc>
          <a:spcPct val="100000"/>
        </a:lnSpc>
        <a:spcBef>
          <a:spcPts val="0"/>
        </a:spcBef>
        <a:spcAft>
          <a:spcPts val="0"/>
        </a:spcAft>
        <a:buClrTx/>
        <a:buSzTx/>
        <a:buFontTx/>
        <a:buNone/>
        <a:tabLst/>
        <a:defRPr sz="8126" b="0" i="0" u="none" strike="noStrike" cap="none" spc="0" baseline="0">
          <a:ln>
            <a:noFill/>
          </a:ln>
          <a:solidFill>
            <a:srgbClr val="000000"/>
          </a:solidFill>
          <a:uFillTx/>
          <a:latin typeface="+mn-lt"/>
          <a:ea typeface="+mn-ea"/>
          <a:cs typeface="+mn-cs"/>
          <a:sym typeface="Helvetica Neue Medium"/>
        </a:defRPr>
      </a:lvl8pPr>
      <a:lvl9pPr marL="0" marR="0" indent="0" algn="ctr" defTabSz="593419" rtl="0" latinLnBrk="0">
        <a:lnSpc>
          <a:spcPct val="100000"/>
        </a:lnSpc>
        <a:spcBef>
          <a:spcPts val="0"/>
        </a:spcBef>
        <a:spcAft>
          <a:spcPts val="0"/>
        </a:spcAft>
        <a:buClrTx/>
        <a:buSzTx/>
        <a:buFontTx/>
        <a:buNone/>
        <a:tabLst/>
        <a:defRPr sz="8126" b="0" i="0" u="none" strike="noStrike" cap="none" spc="0" baseline="0">
          <a:ln>
            <a:noFill/>
          </a:ln>
          <a:solidFill>
            <a:srgbClr val="000000"/>
          </a:solidFill>
          <a:uFillTx/>
          <a:latin typeface="+mn-lt"/>
          <a:ea typeface="+mn-ea"/>
          <a:cs typeface="+mn-cs"/>
          <a:sym typeface="Helvetica Neue Medium"/>
        </a:defRPr>
      </a:lvl9pPr>
    </p:titleStyle>
    <p:bodyStyle>
      <a:lvl1pPr marL="451515" marR="0" indent="-451515" algn="l" defTabSz="593419" rtl="0" latinLnBrk="0">
        <a:lnSpc>
          <a:spcPct val="100000"/>
        </a:lnSpc>
        <a:spcBef>
          <a:spcPts val="4266"/>
        </a:spcBef>
        <a:spcAft>
          <a:spcPts val="0"/>
        </a:spcAft>
        <a:buClrTx/>
        <a:buSzPct val="145000"/>
        <a:buFontTx/>
        <a:buChar char="•"/>
        <a:tabLst/>
        <a:defRPr sz="3251" b="0" i="0" u="none" strike="noStrike" cap="none" spc="0" baseline="0">
          <a:ln>
            <a:noFill/>
          </a:ln>
          <a:solidFill>
            <a:srgbClr val="000000"/>
          </a:solidFill>
          <a:uFillTx/>
          <a:latin typeface="Helvetica Neue"/>
          <a:ea typeface="Helvetica Neue"/>
          <a:cs typeface="Helvetica Neue"/>
          <a:sym typeface="Helvetica Neue"/>
        </a:defRPr>
      </a:lvl1pPr>
      <a:lvl2pPr marL="903030" marR="0" indent="-451515" algn="l" defTabSz="593419" rtl="0" latinLnBrk="0">
        <a:lnSpc>
          <a:spcPct val="100000"/>
        </a:lnSpc>
        <a:spcBef>
          <a:spcPts val="4266"/>
        </a:spcBef>
        <a:spcAft>
          <a:spcPts val="0"/>
        </a:spcAft>
        <a:buClrTx/>
        <a:buSzPct val="145000"/>
        <a:buFontTx/>
        <a:buChar char="•"/>
        <a:tabLst/>
        <a:defRPr sz="3251" b="0" i="0" u="none" strike="noStrike" cap="none" spc="0" baseline="0">
          <a:ln>
            <a:noFill/>
          </a:ln>
          <a:solidFill>
            <a:srgbClr val="000000"/>
          </a:solidFill>
          <a:uFillTx/>
          <a:latin typeface="Helvetica Neue"/>
          <a:ea typeface="Helvetica Neue"/>
          <a:cs typeface="Helvetica Neue"/>
          <a:sym typeface="Helvetica Neue"/>
        </a:defRPr>
      </a:lvl2pPr>
      <a:lvl3pPr marL="1354545" marR="0" indent="-451515" algn="l" defTabSz="593419" rtl="0" latinLnBrk="0">
        <a:lnSpc>
          <a:spcPct val="100000"/>
        </a:lnSpc>
        <a:spcBef>
          <a:spcPts val="4266"/>
        </a:spcBef>
        <a:spcAft>
          <a:spcPts val="0"/>
        </a:spcAft>
        <a:buClrTx/>
        <a:buSzPct val="145000"/>
        <a:buFontTx/>
        <a:buChar char="•"/>
        <a:tabLst/>
        <a:defRPr sz="3251" b="0" i="0" u="none" strike="noStrike" cap="none" spc="0" baseline="0">
          <a:ln>
            <a:noFill/>
          </a:ln>
          <a:solidFill>
            <a:srgbClr val="000000"/>
          </a:solidFill>
          <a:uFillTx/>
          <a:latin typeface="Helvetica Neue"/>
          <a:ea typeface="Helvetica Neue"/>
          <a:cs typeface="Helvetica Neue"/>
          <a:sym typeface="Helvetica Neue"/>
        </a:defRPr>
      </a:lvl3pPr>
      <a:lvl4pPr marL="1806060" marR="0" indent="-451515" algn="l" defTabSz="593419" rtl="0" latinLnBrk="0">
        <a:lnSpc>
          <a:spcPct val="100000"/>
        </a:lnSpc>
        <a:spcBef>
          <a:spcPts val="4266"/>
        </a:spcBef>
        <a:spcAft>
          <a:spcPts val="0"/>
        </a:spcAft>
        <a:buClrTx/>
        <a:buSzPct val="145000"/>
        <a:buFontTx/>
        <a:buChar char="•"/>
        <a:tabLst/>
        <a:defRPr sz="3251" b="0" i="0" u="none" strike="noStrike" cap="none" spc="0" baseline="0">
          <a:ln>
            <a:noFill/>
          </a:ln>
          <a:solidFill>
            <a:srgbClr val="000000"/>
          </a:solidFill>
          <a:uFillTx/>
          <a:latin typeface="Helvetica Neue"/>
          <a:ea typeface="Helvetica Neue"/>
          <a:cs typeface="Helvetica Neue"/>
          <a:sym typeface="Helvetica Neue"/>
        </a:defRPr>
      </a:lvl4pPr>
      <a:lvl5pPr marL="2257575" marR="0" indent="-451515" algn="l" defTabSz="593419" rtl="0" latinLnBrk="0">
        <a:lnSpc>
          <a:spcPct val="100000"/>
        </a:lnSpc>
        <a:spcBef>
          <a:spcPts val="4266"/>
        </a:spcBef>
        <a:spcAft>
          <a:spcPts val="0"/>
        </a:spcAft>
        <a:buClrTx/>
        <a:buSzPct val="145000"/>
        <a:buFontTx/>
        <a:buChar char="•"/>
        <a:tabLst/>
        <a:defRPr sz="3251" b="0" i="0" u="none" strike="noStrike" cap="none" spc="0" baseline="0">
          <a:ln>
            <a:noFill/>
          </a:ln>
          <a:solidFill>
            <a:srgbClr val="000000"/>
          </a:solidFill>
          <a:uFillTx/>
          <a:latin typeface="Helvetica Neue"/>
          <a:ea typeface="Helvetica Neue"/>
          <a:cs typeface="Helvetica Neue"/>
          <a:sym typeface="Helvetica Neue"/>
        </a:defRPr>
      </a:lvl5pPr>
      <a:lvl6pPr marL="2709091" marR="0" indent="-451515" algn="l" defTabSz="593419" rtl="0" latinLnBrk="0">
        <a:lnSpc>
          <a:spcPct val="100000"/>
        </a:lnSpc>
        <a:spcBef>
          <a:spcPts val="4266"/>
        </a:spcBef>
        <a:spcAft>
          <a:spcPts val="0"/>
        </a:spcAft>
        <a:buClrTx/>
        <a:buSzPct val="145000"/>
        <a:buFontTx/>
        <a:buChar char="•"/>
        <a:tabLst/>
        <a:defRPr sz="3251" b="0" i="0" u="none" strike="noStrike" cap="none" spc="0" baseline="0">
          <a:ln>
            <a:noFill/>
          </a:ln>
          <a:solidFill>
            <a:srgbClr val="000000"/>
          </a:solidFill>
          <a:uFillTx/>
          <a:latin typeface="Helvetica Neue"/>
          <a:ea typeface="Helvetica Neue"/>
          <a:cs typeface="Helvetica Neue"/>
          <a:sym typeface="Helvetica Neue"/>
        </a:defRPr>
      </a:lvl6pPr>
      <a:lvl7pPr marL="3160606" marR="0" indent="-451515" algn="l" defTabSz="593419" rtl="0" latinLnBrk="0">
        <a:lnSpc>
          <a:spcPct val="100000"/>
        </a:lnSpc>
        <a:spcBef>
          <a:spcPts val="4266"/>
        </a:spcBef>
        <a:spcAft>
          <a:spcPts val="0"/>
        </a:spcAft>
        <a:buClrTx/>
        <a:buSzPct val="145000"/>
        <a:buFontTx/>
        <a:buChar char="•"/>
        <a:tabLst/>
        <a:defRPr sz="3251" b="0" i="0" u="none" strike="noStrike" cap="none" spc="0" baseline="0">
          <a:ln>
            <a:noFill/>
          </a:ln>
          <a:solidFill>
            <a:srgbClr val="000000"/>
          </a:solidFill>
          <a:uFillTx/>
          <a:latin typeface="Helvetica Neue"/>
          <a:ea typeface="Helvetica Neue"/>
          <a:cs typeface="Helvetica Neue"/>
          <a:sym typeface="Helvetica Neue"/>
        </a:defRPr>
      </a:lvl7pPr>
      <a:lvl8pPr marL="3612121" marR="0" indent="-451515" algn="l" defTabSz="593419" rtl="0" latinLnBrk="0">
        <a:lnSpc>
          <a:spcPct val="100000"/>
        </a:lnSpc>
        <a:spcBef>
          <a:spcPts val="4266"/>
        </a:spcBef>
        <a:spcAft>
          <a:spcPts val="0"/>
        </a:spcAft>
        <a:buClrTx/>
        <a:buSzPct val="145000"/>
        <a:buFontTx/>
        <a:buChar char="•"/>
        <a:tabLst/>
        <a:defRPr sz="3251" b="0" i="0" u="none" strike="noStrike" cap="none" spc="0" baseline="0">
          <a:ln>
            <a:noFill/>
          </a:ln>
          <a:solidFill>
            <a:srgbClr val="000000"/>
          </a:solidFill>
          <a:uFillTx/>
          <a:latin typeface="Helvetica Neue"/>
          <a:ea typeface="Helvetica Neue"/>
          <a:cs typeface="Helvetica Neue"/>
          <a:sym typeface="Helvetica Neue"/>
        </a:defRPr>
      </a:lvl8pPr>
      <a:lvl9pPr marL="4063636" marR="0" indent="-451515" algn="l" defTabSz="593419" rtl="0" latinLnBrk="0">
        <a:lnSpc>
          <a:spcPct val="100000"/>
        </a:lnSpc>
        <a:spcBef>
          <a:spcPts val="4266"/>
        </a:spcBef>
        <a:spcAft>
          <a:spcPts val="0"/>
        </a:spcAft>
        <a:buClrTx/>
        <a:buSzPct val="145000"/>
        <a:buFontTx/>
        <a:buChar char="•"/>
        <a:tabLst/>
        <a:defRPr sz="3251" b="0" i="0" u="none" strike="noStrike" cap="none" spc="0" baseline="0">
          <a:ln>
            <a:noFill/>
          </a:ln>
          <a:solidFill>
            <a:srgbClr val="000000"/>
          </a:solidFill>
          <a:uFillTx/>
          <a:latin typeface="Helvetica Neue"/>
          <a:ea typeface="Helvetica Neue"/>
          <a:cs typeface="Helvetica Neue"/>
          <a:sym typeface="Helvetica Neue"/>
        </a:defRPr>
      </a:lvl9pPr>
    </p:bodyStyle>
    <p:otherStyle>
      <a:lvl1pPr marL="0" marR="0" indent="0" algn="ctr" defTabSz="593419" latinLnBrk="0">
        <a:lnSpc>
          <a:spcPct val="100000"/>
        </a:lnSpc>
        <a:spcBef>
          <a:spcPts val="0"/>
        </a:spcBef>
        <a:spcAft>
          <a:spcPts val="0"/>
        </a:spcAft>
        <a:buClrTx/>
        <a:buSzTx/>
        <a:buFontTx/>
        <a:buNone/>
        <a:tabLst/>
        <a:defRPr sz="1625" b="0" i="0" u="none" strike="noStrike" cap="none" spc="0" baseline="0">
          <a:ln>
            <a:noFill/>
          </a:ln>
          <a:solidFill>
            <a:schemeClr val="tx1"/>
          </a:solidFill>
          <a:uFillTx/>
          <a:latin typeface="+mn-lt"/>
          <a:ea typeface="+mn-ea"/>
          <a:cs typeface="+mn-cs"/>
          <a:sym typeface="Helvetica Neue Light"/>
        </a:defRPr>
      </a:lvl1pPr>
      <a:lvl2pPr marL="0" marR="0" indent="232208" algn="ctr" defTabSz="593419" latinLnBrk="0">
        <a:lnSpc>
          <a:spcPct val="100000"/>
        </a:lnSpc>
        <a:spcBef>
          <a:spcPts val="0"/>
        </a:spcBef>
        <a:spcAft>
          <a:spcPts val="0"/>
        </a:spcAft>
        <a:buClrTx/>
        <a:buSzTx/>
        <a:buFontTx/>
        <a:buNone/>
        <a:tabLst/>
        <a:defRPr sz="1625" b="0" i="0" u="none" strike="noStrike" cap="none" spc="0" baseline="0">
          <a:ln>
            <a:noFill/>
          </a:ln>
          <a:solidFill>
            <a:schemeClr val="tx1"/>
          </a:solidFill>
          <a:uFillTx/>
          <a:latin typeface="+mn-lt"/>
          <a:ea typeface="+mn-ea"/>
          <a:cs typeface="+mn-cs"/>
          <a:sym typeface="Helvetica Neue Light"/>
        </a:defRPr>
      </a:lvl2pPr>
      <a:lvl3pPr marL="0" marR="0" indent="464416" algn="ctr" defTabSz="593419" latinLnBrk="0">
        <a:lnSpc>
          <a:spcPct val="100000"/>
        </a:lnSpc>
        <a:spcBef>
          <a:spcPts val="0"/>
        </a:spcBef>
        <a:spcAft>
          <a:spcPts val="0"/>
        </a:spcAft>
        <a:buClrTx/>
        <a:buSzTx/>
        <a:buFontTx/>
        <a:buNone/>
        <a:tabLst/>
        <a:defRPr sz="1625" b="0" i="0" u="none" strike="noStrike" cap="none" spc="0" baseline="0">
          <a:ln>
            <a:noFill/>
          </a:ln>
          <a:solidFill>
            <a:schemeClr val="tx1"/>
          </a:solidFill>
          <a:uFillTx/>
          <a:latin typeface="+mn-lt"/>
          <a:ea typeface="+mn-ea"/>
          <a:cs typeface="+mn-cs"/>
          <a:sym typeface="Helvetica Neue Light"/>
        </a:defRPr>
      </a:lvl3pPr>
      <a:lvl4pPr marL="0" marR="0" indent="696623" algn="ctr" defTabSz="593419" latinLnBrk="0">
        <a:lnSpc>
          <a:spcPct val="100000"/>
        </a:lnSpc>
        <a:spcBef>
          <a:spcPts val="0"/>
        </a:spcBef>
        <a:spcAft>
          <a:spcPts val="0"/>
        </a:spcAft>
        <a:buClrTx/>
        <a:buSzTx/>
        <a:buFontTx/>
        <a:buNone/>
        <a:tabLst/>
        <a:defRPr sz="1625" b="0" i="0" u="none" strike="noStrike" cap="none" spc="0" baseline="0">
          <a:ln>
            <a:noFill/>
          </a:ln>
          <a:solidFill>
            <a:schemeClr val="tx1"/>
          </a:solidFill>
          <a:uFillTx/>
          <a:latin typeface="+mn-lt"/>
          <a:ea typeface="+mn-ea"/>
          <a:cs typeface="+mn-cs"/>
          <a:sym typeface="Helvetica Neue Light"/>
        </a:defRPr>
      </a:lvl4pPr>
      <a:lvl5pPr marL="0" marR="0" indent="928831" algn="ctr" defTabSz="593419" latinLnBrk="0">
        <a:lnSpc>
          <a:spcPct val="100000"/>
        </a:lnSpc>
        <a:spcBef>
          <a:spcPts val="0"/>
        </a:spcBef>
        <a:spcAft>
          <a:spcPts val="0"/>
        </a:spcAft>
        <a:buClrTx/>
        <a:buSzTx/>
        <a:buFontTx/>
        <a:buNone/>
        <a:tabLst/>
        <a:defRPr sz="1625" b="0" i="0" u="none" strike="noStrike" cap="none" spc="0" baseline="0">
          <a:ln>
            <a:noFill/>
          </a:ln>
          <a:solidFill>
            <a:schemeClr val="tx1"/>
          </a:solidFill>
          <a:uFillTx/>
          <a:latin typeface="+mn-lt"/>
          <a:ea typeface="+mn-ea"/>
          <a:cs typeface="+mn-cs"/>
          <a:sym typeface="Helvetica Neue Light"/>
        </a:defRPr>
      </a:lvl5pPr>
      <a:lvl6pPr marL="0" marR="0" indent="1161039" algn="ctr" defTabSz="593419" latinLnBrk="0">
        <a:lnSpc>
          <a:spcPct val="100000"/>
        </a:lnSpc>
        <a:spcBef>
          <a:spcPts val="0"/>
        </a:spcBef>
        <a:spcAft>
          <a:spcPts val="0"/>
        </a:spcAft>
        <a:buClrTx/>
        <a:buSzTx/>
        <a:buFontTx/>
        <a:buNone/>
        <a:tabLst/>
        <a:defRPr sz="1625" b="0" i="0" u="none" strike="noStrike" cap="none" spc="0" baseline="0">
          <a:ln>
            <a:noFill/>
          </a:ln>
          <a:solidFill>
            <a:schemeClr val="tx1"/>
          </a:solidFill>
          <a:uFillTx/>
          <a:latin typeface="+mn-lt"/>
          <a:ea typeface="+mn-ea"/>
          <a:cs typeface="+mn-cs"/>
          <a:sym typeface="Helvetica Neue Light"/>
        </a:defRPr>
      </a:lvl6pPr>
      <a:lvl7pPr marL="0" marR="0" indent="1393247" algn="ctr" defTabSz="593419" latinLnBrk="0">
        <a:lnSpc>
          <a:spcPct val="100000"/>
        </a:lnSpc>
        <a:spcBef>
          <a:spcPts val="0"/>
        </a:spcBef>
        <a:spcAft>
          <a:spcPts val="0"/>
        </a:spcAft>
        <a:buClrTx/>
        <a:buSzTx/>
        <a:buFontTx/>
        <a:buNone/>
        <a:tabLst/>
        <a:defRPr sz="1625" b="0" i="0" u="none" strike="noStrike" cap="none" spc="0" baseline="0">
          <a:ln>
            <a:noFill/>
          </a:ln>
          <a:solidFill>
            <a:schemeClr val="tx1"/>
          </a:solidFill>
          <a:uFillTx/>
          <a:latin typeface="+mn-lt"/>
          <a:ea typeface="+mn-ea"/>
          <a:cs typeface="+mn-cs"/>
          <a:sym typeface="Helvetica Neue Light"/>
        </a:defRPr>
      </a:lvl7pPr>
      <a:lvl8pPr marL="0" marR="0" indent="1625454" algn="ctr" defTabSz="593419" latinLnBrk="0">
        <a:lnSpc>
          <a:spcPct val="100000"/>
        </a:lnSpc>
        <a:spcBef>
          <a:spcPts val="0"/>
        </a:spcBef>
        <a:spcAft>
          <a:spcPts val="0"/>
        </a:spcAft>
        <a:buClrTx/>
        <a:buSzTx/>
        <a:buFontTx/>
        <a:buNone/>
        <a:tabLst/>
        <a:defRPr sz="1625" b="0" i="0" u="none" strike="noStrike" cap="none" spc="0" baseline="0">
          <a:ln>
            <a:noFill/>
          </a:ln>
          <a:solidFill>
            <a:schemeClr val="tx1"/>
          </a:solidFill>
          <a:uFillTx/>
          <a:latin typeface="+mn-lt"/>
          <a:ea typeface="+mn-ea"/>
          <a:cs typeface="+mn-cs"/>
          <a:sym typeface="Helvetica Neue Light"/>
        </a:defRPr>
      </a:lvl8pPr>
      <a:lvl9pPr marL="0" marR="0" indent="1857663" algn="ctr" defTabSz="593419" latinLnBrk="0">
        <a:lnSpc>
          <a:spcPct val="100000"/>
        </a:lnSpc>
        <a:spcBef>
          <a:spcPts val="0"/>
        </a:spcBef>
        <a:spcAft>
          <a:spcPts val="0"/>
        </a:spcAft>
        <a:buClrTx/>
        <a:buSzTx/>
        <a:buFontTx/>
        <a:buNone/>
        <a:tabLst/>
        <a:defRPr sz="1625" b="0" i="0" u="none" strike="noStrike" cap="none" spc="0" baseline="0">
          <a:ln>
            <a:noFill/>
          </a:ln>
          <a:solidFill>
            <a:schemeClr val="tx1"/>
          </a:solidFill>
          <a:uFillTx/>
          <a:latin typeface="+mn-lt"/>
          <a:ea typeface="+mn-ea"/>
          <a:cs typeface="+mn-cs"/>
          <a:sym typeface="Helvetica Neue Light"/>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svg"/><Relationship Id="rId10" Type="http://schemas.openxmlformats.org/officeDocument/2006/relationships/image" Target="../media/image9.svg"/><Relationship Id="rId4" Type="http://schemas.openxmlformats.org/officeDocument/2006/relationships/image" Target="../media/image3.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svg"/><Relationship Id="rId7" Type="http://schemas.openxmlformats.org/officeDocument/2006/relationships/image" Target="../media/image15.svg"/><Relationship Id="rId2" Type="http://schemas.openxmlformats.org/officeDocument/2006/relationships/image" Target="../media/image10.png"/><Relationship Id="rId1" Type="http://schemas.openxmlformats.org/officeDocument/2006/relationships/slideLayout" Target="../slideLayouts/slideLayout5.xml"/><Relationship Id="rId6" Type="http://schemas.openxmlformats.org/officeDocument/2006/relationships/image" Target="../media/image14.png"/><Relationship Id="rId5" Type="http://schemas.openxmlformats.org/officeDocument/2006/relationships/image" Target="../media/image13.svg"/><Relationship Id="rId4" Type="http://schemas.openxmlformats.org/officeDocument/2006/relationships/image" Target="../media/image12.png"/><Relationship Id="rId9" Type="http://schemas.openxmlformats.org/officeDocument/2006/relationships/image" Target="../media/image17.svg"/></Relationships>
</file>

<file path=ppt/slides/_rels/slide3.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Layout" Target="../slideLayouts/slideLayout5.xml"/><Relationship Id="rId5" Type="http://schemas.openxmlformats.org/officeDocument/2006/relationships/image" Target="../media/image19.svg"/><Relationship Id="rId4" Type="http://schemas.openxmlformats.org/officeDocument/2006/relationships/image" Target="../media/image18.png"/></Relationships>
</file>

<file path=ppt/slides/_rels/slide4.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Layout" Target="../slideLayouts/slideLayout5.xml"/><Relationship Id="rId5" Type="http://schemas.openxmlformats.org/officeDocument/2006/relationships/image" Target="../media/image21.svg"/><Relationship Id="rId4" Type="http://schemas.openxmlformats.org/officeDocument/2006/relationships/image" Target="../media/image20.png"/></Relationships>
</file>

<file path=ppt/slides/_rels/slide6.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image" Target="../media/image10.png"/><Relationship Id="rId7" Type="http://schemas.openxmlformats.org/officeDocument/2006/relationships/image" Target="../media/image24.png"/><Relationship Id="rId2" Type="http://schemas.openxmlformats.org/officeDocument/2006/relationships/hyperlink" Target="https://disk.yandex.ru/i/SG3KUDBC6fmxwQ" TargetMode="External"/><Relationship Id="rId1" Type="http://schemas.openxmlformats.org/officeDocument/2006/relationships/slideLayout" Target="../slideLayouts/slideLayout5.xml"/><Relationship Id="rId6" Type="http://schemas.openxmlformats.org/officeDocument/2006/relationships/image" Target="../media/image23.svg"/><Relationship Id="rId5" Type="http://schemas.openxmlformats.org/officeDocument/2006/relationships/image" Target="../media/image22.png"/><Relationship Id="rId10" Type="http://schemas.openxmlformats.org/officeDocument/2006/relationships/image" Target="../media/image27.svg"/><Relationship Id="rId4" Type="http://schemas.openxmlformats.org/officeDocument/2006/relationships/image" Target="../media/image11.svg"/><Relationship Id="rId9" Type="http://schemas.openxmlformats.org/officeDocument/2006/relationships/image" Target="../media/image26.png"/></Relationships>
</file>

<file path=ppt/slides/_rels/slide8.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10.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Прямоугольник 9">
            <a:extLst>
              <a:ext uri="{FF2B5EF4-FFF2-40B4-BE49-F238E27FC236}">
                <a16:creationId xmlns:a16="http://schemas.microsoft.com/office/drawing/2014/main" id="{280DC2CF-4808-4B31-9BB4-001906EC7589}"/>
              </a:ext>
            </a:extLst>
          </p:cNvPr>
          <p:cNvSpPr/>
          <p:nvPr/>
        </p:nvSpPr>
        <p:spPr>
          <a:xfrm>
            <a:off x="0" y="0"/>
            <a:ext cx="17613314" cy="9907588"/>
          </a:xfrm>
          <a:prstGeom prst="rect">
            <a:avLst/>
          </a:prstGeom>
          <a:solidFill>
            <a:srgbClr val="723D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3251"/>
          </a:p>
        </p:txBody>
      </p:sp>
      <p:pic>
        <p:nvPicPr>
          <p:cNvPr id="12" name="Рисунок 11">
            <a:extLst>
              <a:ext uri="{FF2B5EF4-FFF2-40B4-BE49-F238E27FC236}">
                <a16:creationId xmlns:a16="http://schemas.microsoft.com/office/drawing/2014/main" id="{9E37C66E-AEED-4ED8-AC80-5DF43CE98F3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72204" y="-1425296"/>
            <a:ext cx="3189544" cy="12758177"/>
          </a:xfrm>
          <a:prstGeom prst="rect">
            <a:avLst/>
          </a:prstGeom>
        </p:spPr>
      </p:pic>
      <p:pic>
        <p:nvPicPr>
          <p:cNvPr id="13" name="Рисунок 12">
            <a:extLst>
              <a:ext uri="{FF2B5EF4-FFF2-40B4-BE49-F238E27FC236}">
                <a16:creationId xmlns:a16="http://schemas.microsoft.com/office/drawing/2014/main" id="{29F9F1FE-5CC8-4DD7-9D46-6DDF51811A96}"/>
              </a:ext>
            </a:extLst>
          </p:cNvPr>
          <p:cNvPicPr>
            <a:picLocks noChangeAspect="1"/>
          </p:cNvPicPr>
          <p:nvPr/>
        </p:nvPicPr>
        <p:blipFill rotWithShape="1">
          <a:blip r:embed="rId4">
            <a:extLst>
              <a:ext uri="{96DAC541-7B7A-43D3-8B79-37D633B846F1}">
                <asvg:svgBlip xmlns:asvg="http://schemas.microsoft.com/office/drawing/2016/SVG/main" r:embed="rId5"/>
              </a:ext>
            </a:extLst>
          </a:blip>
          <a:srcRect r="24234"/>
          <a:stretch/>
        </p:blipFill>
        <p:spPr>
          <a:xfrm>
            <a:off x="8913182" y="-3"/>
            <a:ext cx="8740332" cy="9907587"/>
          </a:xfrm>
          <a:prstGeom prst="rect">
            <a:avLst/>
          </a:prstGeom>
        </p:spPr>
      </p:pic>
      <p:sp>
        <p:nvSpPr>
          <p:cNvPr id="14" name="TextBox 13">
            <a:extLst>
              <a:ext uri="{FF2B5EF4-FFF2-40B4-BE49-F238E27FC236}">
                <a16:creationId xmlns:a16="http://schemas.microsoft.com/office/drawing/2014/main" id="{DA983128-5DB2-4B5F-B8E7-65192027BE18}"/>
              </a:ext>
            </a:extLst>
          </p:cNvPr>
          <p:cNvSpPr txBox="1"/>
          <p:nvPr/>
        </p:nvSpPr>
        <p:spPr>
          <a:xfrm>
            <a:off x="8299677" y="8762238"/>
            <a:ext cx="1355019" cy="592470"/>
          </a:xfrm>
          <a:prstGeom prst="rect">
            <a:avLst/>
          </a:prstGeom>
          <a:noFill/>
        </p:spPr>
        <p:txBody>
          <a:bodyPr wrap="square" rtlCol="0">
            <a:spAutoFit/>
          </a:bodyPr>
          <a:lstStyle/>
          <a:p>
            <a:pPr algn="ctr"/>
            <a:r>
              <a:rPr lang="ru-RU" sz="1625" b="0" dirty="0">
                <a:solidFill>
                  <a:schemeClr val="bg1"/>
                </a:solidFill>
                <a:latin typeface="PT_Russia Text" panose="02000503000000020004" pitchFamily="2" charset="0"/>
                <a:ea typeface="PT_Russia Text" panose="02000503000000020004" pitchFamily="2" charset="0"/>
              </a:rPr>
              <a:t>Москва</a:t>
            </a:r>
          </a:p>
          <a:p>
            <a:pPr algn="ctr"/>
            <a:r>
              <a:rPr lang="ru-RU" sz="1625" b="0" dirty="0">
                <a:solidFill>
                  <a:schemeClr val="bg1"/>
                </a:solidFill>
                <a:latin typeface="PT_Russia Text" panose="02000503000000020004" pitchFamily="2" charset="0"/>
                <a:ea typeface="PT_Russia Text" panose="02000503000000020004" pitchFamily="2" charset="0"/>
              </a:rPr>
              <a:t>2022</a:t>
            </a:r>
          </a:p>
        </p:txBody>
      </p:sp>
      <p:pic>
        <p:nvPicPr>
          <p:cNvPr id="15" name="Рисунок 14">
            <a:extLst>
              <a:ext uri="{FF2B5EF4-FFF2-40B4-BE49-F238E27FC236}">
                <a16:creationId xmlns:a16="http://schemas.microsoft.com/office/drawing/2014/main" id="{38A637A2-777C-4E7F-B169-EE8B87141BA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3409698" y="246263"/>
            <a:ext cx="3453763" cy="9415053"/>
          </a:xfrm>
          <a:prstGeom prst="rect">
            <a:avLst/>
          </a:prstGeom>
        </p:spPr>
      </p:pic>
      <p:sp>
        <p:nvSpPr>
          <p:cNvPr id="16" name="TextBox 15">
            <a:extLst>
              <a:ext uri="{FF2B5EF4-FFF2-40B4-BE49-F238E27FC236}">
                <a16:creationId xmlns:a16="http://schemas.microsoft.com/office/drawing/2014/main" id="{3E3AA9DB-2AEC-4D71-BB2C-1025BDE8530B}"/>
              </a:ext>
            </a:extLst>
          </p:cNvPr>
          <p:cNvSpPr txBox="1"/>
          <p:nvPr/>
        </p:nvSpPr>
        <p:spPr>
          <a:xfrm>
            <a:off x="1954054" y="4593252"/>
            <a:ext cx="13705204" cy="2093265"/>
          </a:xfrm>
          <a:prstGeom prst="rect">
            <a:avLst/>
          </a:prstGeom>
          <a:noFill/>
        </p:spPr>
        <p:txBody>
          <a:bodyPr wrap="square" rtlCol="0">
            <a:spAutoFit/>
          </a:bodyPr>
          <a:lstStyle/>
          <a:p>
            <a:r>
              <a:rPr lang="ru-RU" sz="4334" b="0" dirty="0">
                <a:solidFill>
                  <a:schemeClr val="bg1"/>
                </a:solidFill>
                <a:latin typeface="PT_Russia Text" panose="02000503000000020004" pitchFamily="2" charset="0"/>
                <a:ea typeface="PT_Russia Text" panose="02000503000000020004" pitchFamily="2" charset="0"/>
              </a:rPr>
              <a:t>СОБЛЮДЕНИЕ ЗАКОНОДАТЕЛЬСТВА ОБ АВТОРСКИХ ПРАВАХ ПРИ РАБОТЕ С РЕГИОНАЛЬНЫМ НАВИГАТОРОМ</a:t>
            </a:r>
          </a:p>
        </p:txBody>
      </p:sp>
      <p:pic>
        <p:nvPicPr>
          <p:cNvPr id="17" name="Рисунок 16">
            <a:extLst>
              <a:ext uri="{FF2B5EF4-FFF2-40B4-BE49-F238E27FC236}">
                <a16:creationId xmlns:a16="http://schemas.microsoft.com/office/drawing/2014/main" id="{0F368E45-6EEC-4BCD-A82B-EDE99488E94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043645" y="938478"/>
            <a:ext cx="3616200" cy="3101894"/>
          </a:xfrm>
          <a:prstGeom prst="rect">
            <a:avLst/>
          </a:prstGeom>
        </p:spPr>
      </p:pic>
      <p:pic>
        <p:nvPicPr>
          <p:cNvPr id="2" name="Рисунок 1">
            <a:extLst>
              <a:ext uri="{FF2B5EF4-FFF2-40B4-BE49-F238E27FC236}">
                <a16:creationId xmlns:a16="http://schemas.microsoft.com/office/drawing/2014/main" id="{88DB3820-DC39-2188-0687-27436076311D}"/>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469536" y="917086"/>
            <a:ext cx="3735858" cy="3200890"/>
          </a:xfrm>
          <a:prstGeom prst="rect">
            <a:avLst/>
          </a:prstGeom>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Прямоугольник 21">
            <a:extLst>
              <a:ext uri="{FF2B5EF4-FFF2-40B4-BE49-F238E27FC236}">
                <a16:creationId xmlns:a16="http://schemas.microsoft.com/office/drawing/2014/main" id="{2DCA6368-7E9A-45FC-A0ED-701B718FA506}"/>
              </a:ext>
            </a:extLst>
          </p:cNvPr>
          <p:cNvSpPr/>
          <p:nvPr/>
        </p:nvSpPr>
        <p:spPr>
          <a:xfrm>
            <a:off x="-1" y="0"/>
            <a:ext cx="17613314" cy="1760221"/>
          </a:xfrm>
          <a:prstGeom prst="rect">
            <a:avLst/>
          </a:prstGeom>
          <a:solidFill>
            <a:srgbClr val="723D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3251"/>
          </a:p>
        </p:txBody>
      </p:sp>
      <p:sp>
        <p:nvSpPr>
          <p:cNvPr id="24" name="TextBox 23">
            <a:extLst>
              <a:ext uri="{FF2B5EF4-FFF2-40B4-BE49-F238E27FC236}">
                <a16:creationId xmlns:a16="http://schemas.microsoft.com/office/drawing/2014/main" id="{2673BF3A-D1D9-4EF1-9EB6-438F9EFF30CC}"/>
              </a:ext>
            </a:extLst>
          </p:cNvPr>
          <p:cNvSpPr txBox="1"/>
          <p:nvPr/>
        </p:nvSpPr>
        <p:spPr>
          <a:xfrm>
            <a:off x="7689174" y="550295"/>
            <a:ext cx="5264583" cy="707886"/>
          </a:xfrm>
          <a:prstGeom prst="rect">
            <a:avLst/>
          </a:prstGeom>
          <a:noFill/>
        </p:spPr>
        <p:txBody>
          <a:bodyPr wrap="none" rtlCol="0">
            <a:spAutoFit/>
          </a:bodyPr>
          <a:lstStyle/>
          <a:p>
            <a:r>
              <a:rPr lang="ru-RU" sz="4000" b="0" dirty="0">
                <a:solidFill>
                  <a:schemeClr val="bg1"/>
                </a:solidFill>
                <a:latin typeface="PT_Russia Text" panose="02000503000000020004" pitchFamily="2" charset="0"/>
                <a:ea typeface="PT_Russia Text" panose="02000503000000020004" pitchFamily="2" charset="0"/>
                <a:cs typeface="Open Sans" panose="020B0606030504020204" pitchFamily="34" charset="0"/>
              </a:rPr>
              <a:t>АВТОРСКОЕ ПРАВО</a:t>
            </a:r>
          </a:p>
        </p:txBody>
      </p:sp>
      <p:pic>
        <p:nvPicPr>
          <p:cNvPr id="25" name="Рисунок 24">
            <a:extLst>
              <a:ext uri="{FF2B5EF4-FFF2-40B4-BE49-F238E27FC236}">
                <a16:creationId xmlns:a16="http://schemas.microsoft.com/office/drawing/2014/main" id="{150547B0-91C2-46A6-B2B8-6DE69318999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 y="1"/>
            <a:ext cx="4068947" cy="2382247"/>
          </a:xfrm>
          <a:prstGeom prst="rect">
            <a:avLst/>
          </a:prstGeom>
        </p:spPr>
      </p:pic>
      <p:sp>
        <p:nvSpPr>
          <p:cNvPr id="17" name="TextBox 16">
            <a:extLst>
              <a:ext uri="{FF2B5EF4-FFF2-40B4-BE49-F238E27FC236}">
                <a16:creationId xmlns:a16="http://schemas.microsoft.com/office/drawing/2014/main" id="{1C153F6E-E5C0-1941-A3D2-DD4F66632124}"/>
              </a:ext>
            </a:extLst>
          </p:cNvPr>
          <p:cNvSpPr txBox="1"/>
          <p:nvPr/>
        </p:nvSpPr>
        <p:spPr>
          <a:xfrm>
            <a:off x="2161317" y="4745084"/>
            <a:ext cx="5820308" cy="158153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1602" tIns="51602" rIns="51602" bIns="51602" numCol="1" spcCol="38100" rtlCol="0" anchor="ctr">
            <a:spAutoFit/>
          </a:bodyPr>
          <a:lstStyle/>
          <a:p>
            <a:r>
              <a:rPr lang="ru-RU" sz="2400" b="0" dirty="0">
                <a:solidFill>
                  <a:srgbClr val="4467AC"/>
                </a:solidFill>
                <a:latin typeface="PT_Russia Text" panose="02000503000000020004" pitchFamily="2" charset="0"/>
                <a:ea typeface="PT_Russia Text" panose="02000503000000020004" pitchFamily="2" charset="0"/>
                <a:cs typeface="Open Sans" panose="020B0606030504020204" pitchFamily="34" charset="0"/>
              </a:rPr>
              <a:t>Отчуждаемо, может передаваться по лицензионному договору или по договору отчуждении исключительного права</a:t>
            </a:r>
          </a:p>
        </p:txBody>
      </p:sp>
      <p:sp>
        <p:nvSpPr>
          <p:cNvPr id="26" name="Прямоугольник 25">
            <a:extLst>
              <a:ext uri="{FF2B5EF4-FFF2-40B4-BE49-F238E27FC236}">
                <a16:creationId xmlns:a16="http://schemas.microsoft.com/office/drawing/2014/main" id="{BB2EDD8E-07C9-468B-82C1-3F83A1327F2A}"/>
              </a:ext>
            </a:extLst>
          </p:cNvPr>
          <p:cNvSpPr/>
          <p:nvPr/>
        </p:nvSpPr>
        <p:spPr>
          <a:xfrm>
            <a:off x="3114720" y="3573377"/>
            <a:ext cx="4866905" cy="954107"/>
          </a:xfrm>
          <a:prstGeom prst="rect">
            <a:avLst/>
          </a:prstGeom>
        </p:spPr>
        <p:txBody>
          <a:bodyPr wrap="square">
            <a:spAutoFit/>
          </a:bodyPr>
          <a:lstStyle/>
          <a:p>
            <a:pPr algn="l"/>
            <a:r>
              <a:rPr lang="ru-RU" sz="2800" b="0" dirty="0">
                <a:solidFill>
                  <a:srgbClr val="963F90"/>
                </a:solidFill>
                <a:latin typeface="PT_Russia Text" panose="02000503000000020004" pitchFamily="2" charset="0"/>
                <a:ea typeface="PT_Russia Text" panose="02000503000000020004" pitchFamily="2" charset="0"/>
                <a:cs typeface="Open Sans" panose="020B0606030504020204" pitchFamily="34" charset="0"/>
              </a:rPr>
              <a:t>Имущественные (ИСКЛЮЧИТЕЛЬНОЕ)</a:t>
            </a:r>
          </a:p>
        </p:txBody>
      </p:sp>
      <p:sp>
        <p:nvSpPr>
          <p:cNvPr id="27" name="Прямоугольник 26">
            <a:extLst>
              <a:ext uri="{FF2B5EF4-FFF2-40B4-BE49-F238E27FC236}">
                <a16:creationId xmlns:a16="http://schemas.microsoft.com/office/drawing/2014/main" id="{D46C995E-3012-440D-80FA-D1E6E0E2CEB7}"/>
              </a:ext>
            </a:extLst>
          </p:cNvPr>
          <p:cNvSpPr/>
          <p:nvPr/>
        </p:nvSpPr>
        <p:spPr>
          <a:xfrm>
            <a:off x="10465750" y="3598311"/>
            <a:ext cx="4425293" cy="954107"/>
          </a:xfrm>
          <a:prstGeom prst="rect">
            <a:avLst/>
          </a:prstGeom>
        </p:spPr>
        <p:txBody>
          <a:bodyPr wrap="square">
            <a:spAutoFit/>
          </a:bodyPr>
          <a:lstStyle/>
          <a:p>
            <a:pPr algn="r"/>
            <a:r>
              <a:rPr lang="ru-RU" sz="2800" b="0" dirty="0">
                <a:solidFill>
                  <a:srgbClr val="963F90"/>
                </a:solidFill>
                <a:latin typeface="PT_Russia Text" panose="02000503000000020004" pitchFamily="2" charset="0"/>
                <a:ea typeface="PT_Russia Text" panose="02000503000000020004" pitchFamily="2" charset="0"/>
                <a:cs typeface="Open Sans" panose="020B0606030504020204" pitchFamily="34" charset="0"/>
              </a:rPr>
              <a:t>Неимущественные (в том числе АВТОРСКОЕ)</a:t>
            </a:r>
          </a:p>
        </p:txBody>
      </p:sp>
      <p:sp>
        <p:nvSpPr>
          <p:cNvPr id="28" name="TextBox 27">
            <a:extLst>
              <a:ext uri="{FF2B5EF4-FFF2-40B4-BE49-F238E27FC236}">
                <a16:creationId xmlns:a16="http://schemas.microsoft.com/office/drawing/2014/main" id="{0D5DBF5C-2AEF-4418-BF34-AB4DFD7FDF37}"/>
              </a:ext>
            </a:extLst>
          </p:cNvPr>
          <p:cNvSpPr txBox="1"/>
          <p:nvPr/>
        </p:nvSpPr>
        <p:spPr>
          <a:xfrm>
            <a:off x="6320420" y="2116556"/>
            <a:ext cx="4972472" cy="59503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l"/>
            <a:r>
              <a:rPr lang="ru-RU" sz="3200" b="0" dirty="0">
                <a:solidFill>
                  <a:schemeClr val="tx1"/>
                </a:solidFill>
                <a:latin typeface="PT_Russia Text" panose="02000503000000020004" pitchFamily="2" charset="0"/>
                <a:ea typeface="PT_Russia Text" panose="02000503000000020004" pitchFamily="2" charset="0"/>
                <a:cs typeface="Open Sans" panose="020B0606030504020204" pitchFamily="34" charset="0"/>
              </a:rPr>
              <a:t>Интеллектуальные права</a:t>
            </a:r>
            <a:endParaRPr lang="ru-RU" sz="3200" b="0" dirty="0">
              <a:solidFill>
                <a:schemeClr val="tx1"/>
              </a:solidFill>
              <a:latin typeface="PT_Russia Text" panose="02000503000000020004" pitchFamily="2" charset="0"/>
              <a:ea typeface="PT_Russia Text" panose="02000503000000020004" pitchFamily="2" charset="0"/>
            </a:endParaRPr>
          </a:p>
        </p:txBody>
      </p:sp>
      <p:pic>
        <p:nvPicPr>
          <p:cNvPr id="40" name="Рисунок 39">
            <a:extLst>
              <a:ext uri="{FF2B5EF4-FFF2-40B4-BE49-F238E27FC236}">
                <a16:creationId xmlns:a16="http://schemas.microsoft.com/office/drawing/2014/main" id="{05BD03EC-D82F-4B0E-A123-DD59B1258FAB}"/>
              </a:ext>
            </a:extLst>
          </p:cNvPr>
          <p:cNvPicPr>
            <a:picLocks noChangeAspect="1"/>
          </p:cNvPicPr>
          <p:nvPr/>
        </p:nvPicPr>
        <p:blipFill>
          <a:blip r:embed="rId4" cstate="print">
            <a:extLst>
              <a:ext uri="{96DAC541-7B7A-43D3-8B79-37D633B846F1}">
                <asvg:svgBlip xmlns:asvg="http://schemas.microsoft.com/office/drawing/2016/SVG/main" r:embed="rId5"/>
              </a:ext>
            </a:extLst>
          </a:blip>
          <a:stretch>
            <a:fillRect/>
          </a:stretch>
        </p:blipFill>
        <p:spPr>
          <a:xfrm>
            <a:off x="721293" y="2499457"/>
            <a:ext cx="2002564" cy="1623600"/>
          </a:xfrm>
          <a:prstGeom prst="rect">
            <a:avLst/>
          </a:prstGeom>
        </p:spPr>
      </p:pic>
      <p:sp>
        <p:nvSpPr>
          <p:cNvPr id="2" name="Стрелка: влево 1">
            <a:extLst>
              <a:ext uri="{FF2B5EF4-FFF2-40B4-BE49-F238E27FC236}">
                <a16:creationId xmlns:a16="http://schemas.microsoft.com/office/drawing/2014/main" id="{F5E6B421-A8FA-3029-B1C0-2CBA4C256441}"/>
              </a:ext>
            </a:extLst>
          </p:cNvPr>
          <p:cNvSpPr/>
          <p:nvPr/>
        </p:nvSpPr>
        <p:spPr>
          <a:xfrm rot="19427040">
            <a:off x="6110730" y="3108490"/>
            <a:ext cx="1956809" cy="595035"/>
          </a:xfrm>
          <a:prstGeom prst="leftArrow">
            <a:avLst/>
          </a:prstGeom>
          <a:solidFill>
            <a:srgbClr val="92278F"/>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ru-RU" sz="2200" b="0" i="0" u="none" strike="noStrike" cap="none" spc="0" normalizeH="0" baseline="0">
              <a:ln>
                <a:noFill/>
              </a:ln>
              <a:solidFill>
                <a:srgbClr val="FFFFFF"/>
              </a:solidFill>
              <a:effectLst/>
              <a:uFillTx/>
              <a:latin typeface="+mn-lt"/>
              <a:ea typeface="+mn-ea"/>
              <a:cs typeface="+mn-cs"/>
              <a:sym typeface="Helvetica Neue Medium"/>
            </a:endParaRPr>
          </a:p>
        </p:txBody>
      </p:sp>
      <p:sp>
        <p:nvSpPr>
          <p:cNvPr id="3" name="Стрелка: влево 2">
            <a:extLst>
              <a:ext uri="{FF2B5EF4-FFF2-40B4-BE49-F238E27FC236}">
                <a16:creationId xmlns:a16="http://schemas.microsoft.com/office/drawing/2014/main" id="{9A0857CD-C6D4-858D-3D03-60414A90CF58}"/>
              </a:ext>
            </a:extLst>
          </p:cNvPr>
          <p:cNvSpPr/>
          <p:nvPr/>
        </p:nvSpPr>
        <p:spPr>
          <a:xfrm rot="13333337">
            <a:off x="9141590" y="3168203"/>
            <a:ext cx="1956809" cy="595035"/>
          </a:xfrm>
          <a:prstGeom prst="leftArrow">
            <a:avLst/>
          </a:prstGeom>
          <a:solidFill>
            <a:srgbClr val="92278F"/>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ru-RU" sz="2200" b="0" i="0" u="none" strike="noStrike" cap="none" spc="0" normalizeH="0" baseline="0">
              <a:ln>
                <a:noFill/>
              </a:ln>
              <a:solidFill>
                <a:srgbClr val="FFFFFF"/>
              </a:solidFill>
              <a:effectLst/>
              <a:uFillTx/>
              <a:latin typeface="+mn-lt"/>
              <a:ea typeface="+mn-ea"/>
              <a:cs typeface="+mn-cs"/>
              <a:sym typeface="Helvetica Neue Medium"/>
            </a:endParaRPr>
          </a:p>
        </p:txBody>
      </p:sp>
      <p:sp>
        <p:nvSpPr>
          <p:cNvPr id="4" name="TextBox 3">
            <a:extLst>
              <a:ext uri="{FF2B5EF4-FFF2-40B4-BE49-F238E27FC236}">
                <a16:creationId xmlns:a16="http://schemas.microsoft.com/office/drawing/2014/main" id="{3CC6EC09-F483-FD48-C2E6-AF7FE9A8B45C}"/>
              </a:ext>
            </a:extLst>
          </p:cNvPr>
          <p:cNvSpPr txBox="1"/>
          <p:nvPr/>
        </p:nvSpPr>
        <p:spPr>
          <a:xfrm>
            <a:off x="9922215" y="5007083"/>
            <a:ext cx="5820308" cy="84287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1602" tIns="51602" rIns="51602" bIns="51602" numCol="1" spcCol="38100" rtlCol="0" anchor="ctr">
            <a:spAutoFit/>
          </a:bodyPr>
          <a:lstStyle/>
          <a:p>
            <a:r>
              <a:rPr lang="ru-RU" sz="2400" b="0" dirty="0">
                <a:solidFill>
                  <a:srgbClr val="4467AC"/>
                </a:solidFill>
                <a:latin typeface="PT_Russia Text" panose="02000503000000020004" pitchFamily="2" charset="0"/>
                <a:ea typeface="PT_Russia Text" panose="02000503000000020004" pitchFamily="2" charset="0"/>
                <a:cs typeface="Open Sans" panose="020B0606030504020204" pitchFamily="34" charset="0"/>
              </a:rPr>
              <a:t>Неотчуждаемо, принадлежит автору или группе авторов</a:t>
            </a:r>
          </a:p>
        </p:txBody>
      </p:sp>
      <p:sp>
        <p:nvSpPr>
          <p:cNvPr id="5" name="TextBox 4">
            <a:extLst>
              <a:ext uri="{FF2B5EF4-FFF2-40B4-BE49-F238E27FC236}">
                <a16:creationId xmlns:a16="http://schemas.microsoft.com/office/drawing/2014/main" id="{F8394552-66A4-C9F9-A1CD-3E0EE6A7C02C}"/>
              </a:ext>
            </a:extLst>
          </p:cNvPr>
          <p:cNvSpPr txBox="1"/>
          <p:nvPr/>
        </p:nvSpPr>
        <p:spPr>
          <a:xfrm>
            <a:off x="3133320" y="7470977"/>
            <a:ext cx="14376290" cy="96436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l"/>
            <a:r>
              <a:rPr lang="ru-RU" sz="2800" b="0" dirty="0">
                <a:solidFill>
                  <a:schemeClr val="tx1"/>
                </a:solidFill>
                <a:latin typeface="PT_Russia Text" panose="02000503000000020004" pitchFamily="2" charset="0"/>
                <a:ea typeface="PT_Russia Text" panose="02000503000000020004" pitchFamily="2" charset="0"/>
                <a:cs typeface="Open Sans" panose="020B0606030504020204" pitchFamily="34" charset="0"/>
              </a:rPr>
              <a:t>Для возникновения, осуществления и защиты авторских прав </a:t>
            </a:r>
            <a:r>
              <a:rPr lang="ru-RU" sz="2800" dirty="0">
                <a:solidFill>
                  <a:schemeClr val="tx1"/>
                </a:solidFill>
                <a:latin typeface="PT_Russia Text" panose="02000503000000020004" pitchFamily="2" charset="0"/>
                <a:ea typeface="PT_Russia Text" panose="02000503000000020004" pitchFamily="2" charset="0"/>
                <a:cs typeface="Open Sans" panose="020B0606030504020204" pitchFamily="34" charset="0"/>
              </a:rPr>
              <a:t>не требуется регистрация</a:t>
            </a:r>
            <a:r>
              <a:rPr lang="ru-RU" sz="2800" b="0" dirty="0">
                <a:solidFill>
                  <a:schemeClr val="tx1"/>
                </a:solidFill>
                <a:latin typeface="PT_Russia Text" panose="02000503000000020004" pitchFamily="2" charset="0"/>
                <a:ea typeface="PT_Russia Text" panose="02000503000000020004" pitchFamily="2" charset="0"/>
                <a:cs typeface="Open Sans" panose="020B0606030504020204" pitchFamily="34" charset="0"/>
              </a:rPr>
              <a:t> произведения или соблюдение каких-либо иных формальностей.</a:t>
            </a:r>
            <a:endParaRPr lang="ru-RU" sz="2800" b="0" dirty="0">
              <a:solidFill>
                <a:schemeClr val="tx1"/>
              </a:solidFill>
              <a:latin typeface="PT_Russia Text" panose="02000503000000020004" pitchFamily="2" charset="0"/>
              <a:ea typeface="PT_Russia Text" panose="02000503000000020004" pitchFamily="2" charset="0"/>
            </a:endParaRPr>
          </a:p>
        </p:txBody>
      </p:sp>
      <p:pic>
        <p:nvPicPr>
          <p:cNvPr id="6" name="Рисунок 5">
            <a:extLst>
              <a:ext uri="{FF2B5EF4-FFF2-40B4-BE49-F238E27FC236}">
                <a16:creationId xmlns:a16="http://schemas.microsoft.com/office/drawing/2014/main" id="{F3D031C6-C600-570C-2D03-74BE41483D57}"/>
              </a:ext>
            </a:extLst>
          </p:cNvPr>
          <p:cNvPicPr>
            <a:picLocks noChangeAspect="1"/>
          </p:cNvPicPr>
          <p:nvPr/>
        </p:nvPicPr>
        <p:blipFill>
          <a:blip r:embed="rId6" cstate="print">
            <a:extLst>
              <a:ext uri="{96DAC541-7B7A-43D3-8B79-37D633B846F1}">
                <asvg:svgBlip xmlns:asvg="http://schemas.microsoft.com/office/drawing/2016/SVG/main" r:embed="rId7"/>
              </a:ext>
            </a:extLst>
          </a:blip>
          <a:stretch>
            <a:fillRect/>
          </a:stretch>
        </p:blipFill>
        <p:spPr>
          <a:xfrm>
            <a:off x="721293" y="6865564"/>
            <a:ext cx="2002564" cy="2133880"/>
          </a:xfrm>
          <a:prstGeom prst="rect">
            <a:avLst/>
          </a:prstGeom>
        </p:spPr>
      </p:pic>
      <p:pic>
        <p:nvPicPr>
          <p:cNvPr id="7" name="Рисунок 6">
            <a:extLst>
              <a:ext uri="{FF2B5EF4-FFF2-40B4-BE49-F238E27FC236}">
                <a16:creationId xmlns:a16="http://schemas.microsoft.com/office/drawing/2014/main" id="{195FD9CC-7D8A-B259-9599-86BA3D22371A}"/>
              </a:ext>
            </a:extLst>
          </p:cNvPr>
          <p:cNvPicPr>
            <a:picLocks noChangeAspect="1"/>
          </p:cNvPicPr>
          <p:nvPr/>
        </p:nvPicPr>
        <p:blipFill>
          <a:blip r:embed="rId8" cstate="print">
            <a:extLst>
              <a:ext uri="{96DAC541-7B7A-43D3-8B79-37D633B846F1}">
                <asvg:svgBlip xmlns:asvg="http://schemas.microsoft.com/office/drawing/2016/SVG/main" r:embed="rId9"/>
              </a:ext>
            </a:extLst>
          </a:blip>
          <a:stretch>
            <a:fillRect/>
          </a:stretch>
        </p:blipFill>
        <p:spPr>
          <a:xfrm>
            <a:off x="14891043" y="5600163"/>
            <a:ext cx="2164704" cy="1452920"/>
          </a:xfrm>
          <a:prstGeom prst="rect">
            <a:avLst/>
          </a:prstGeom>
        </p:spPr>
      </p:pic>
    </p:spTree>
    <p:extLst>
      <p:ext uri="{BB962C8B-B14F-4D97-AF65-F5344CB8AC3E}">
        <p14:creationId xmlns:p14="http://schemas.microsoft.com/office/powerpoint/2010/main" val="1295859716"/>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Прямоугольник 31">
            <a:extLst>
              <a:ext uri="{FF2B5EF4-FFF2-40B4-BE49-F238E27FC236}">
                <a16:creationId xmlns:a16="http://schemas.microsoft.com/office/drawing/2014/main" id="{E537FEC7-B819-45EC-8986-2FAB1DA2D52B}"/>
              </a:ext>
            </a:extLst>
          </p:cNvPr>
          <p:cNvSpPr/>
          <p:nvPr/>
        </p:nvSpPr>
        <p:spPr>
          <a:xfrm>
            <a:off x="0" y="1619862"/>
            <a:ext cx="17613313" cy="8320869"/>
          </a:xfrm>
          <a:prstGeom prst="rect">
            <a:avLst/>
          </a:prstGeom>
          <a:gradFill flip="none" rotWithShape="1">
            <a:gsLst>
              <a:gs pos="0">
                <a:srgbClr val="928BC1">
                  <a:shade val="30000"/>
                  <a:satMod val="115000"/>
                </a:srgbClr>
              </a:gs>
              <a:gs pos="50000">
                <a:srgbClr val="928BC1">
                  <a:shade val="67500"/>
                  <a:satMod val="115000"/>
                </a:srgbClr>
              </a:gs>
              <a:gs pos="100000">
                <a:srgbClr val="928BC1">
                  <a:shade val="100000"/>
                  <a:satMod val="11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Прямоугольник 5">
            <a:extLst>
              <a:ext uri="{FF2B5EF4-FFF2-40B4-BE49-F238E27FC236}">
                <a16:creationId xmlns:a16="http://schemas.microsoft.com/office/drawing/2014/main" id="{D4B8D5A9-5A3B-434A-A5D0-43D7D30CC141}"/>
              </a:ext>
            </a:extLst>
          </p:cNvPr>
          <p:cNvSpPr/>
          <p:nvPr/>
        </p:nvSpPr>
        <p:spPr>
          <a:xfrm>
            <a:off x="-1" y="0"/>
            <a:ext cx="17613314" cy="1760221"/>
          </a:xfrm>
          <a:prstGeom prst="rect">
            <a:avLst/>
          </a:prstGeom>
          <a:solidFill>
            <a:srgbClr val="723D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3251"/>
          </a:p>
        </p:txBody>
      </p:sp>
      <p:sp>
        <p:nvSpPr>
          <p:cNvPr id="7" name="TextBox 6">
            <a:extLst>
              <a:ext uri="{FF2B5EF4-FFF2-40B4-BE49-F238E27FC236}">
                <a16:creationId xmlns:a16="http://schemas.microsoft.com/office/drawing/2014/main" id="{E82FCE3E-259C-4F85-8F22-F571C7400412}"/>
              </a:ext>
            </a:extLst>
          </p:cNvPr>
          <p:cNvSpPr txBox="1"/>
          <p:nvPr/>
        </p:nvSpPr>
        <p:spPr>
          <a:xfrm>
            <a:off x="5358930" y="550295"/>
            <a:ext cx="8231741" cy="707886"/>
          </a:xfrm>
          <a:prstGeom prst="rect">
            <a:avLst/>
          </a:prstGeom>
          <a:noFill/>
        </p:spPr>
        <p:txBody>
          <a:bodyPr wrap="none" rtlCol="0">
            <a:spAutoFit/>
          </a:bodyPr>
          <a:lstStyle/>
          <a:p>
            <a:r>
              <a:rPr lang="ru-RU" sz="4000" b="0" dirty="0">
                <a:solidFill>
                  <a:schemeClr val="bg1"/>
                </a:solidFill>
                <a:latin typeface="PT_Russia Text" panose="02000503000000020004" pitchFamily="2" charset="0"/>
                <a:ea typeface="PT_Russia Text" panose="02000503000000020004" pitchFamily="2" charset="0"/>
                <a:cs typeface="Open Sans" panose="020B0606030504020204" pitchFamily="34" charset="0"/>
              </a:rPr>
              <a:t>ОБЪЕКТЫ АВТОРСКОГО ПРАВА</a:t>
            </a:r>
          </a:p>
        </p:txBody>
      </p:sp>
      <p:pic>
        <p:nvPicPr>
          <p:cNvPr id="10" name="Рисунок 9">
            <a:extLst>
              <a:ext uri="{FF2B5EF4-FFF2-40B4-BE49-F238E27FC236}">
                <a16:creationId xmlns:a16="http://schemas.microsoft.com/office/drawing/2014/main" id="{126C5C5E-AE0D-442E-9483-76B7B5297E2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 y="1"/>
            <a:ext cx="4068947" cy="2382247"/>
          </a:xfrm>
          <a:prstGeom prst="rect">
            <a:avLst/>
          </a:prstGeom>
        </p:spPr>
      </p:pic>
      <p:sp>
        <p:nvSpPr>
          <p:cNvPr id="12" name="Прямоугольник 11">
            <a:extLst>
              <a:ext uri="{FF2B5EF4-FFF2-40B4-BE49-F238E27FC236}">
                <a16:creationId xmlns:a16="http://schemas.microsoft.com/office/drawing/2014/main" id="{E1614653-2150-4BC4-AD41-8CE30066D19D}"/>
              </a:ext>
            </a:extLst>
          </p:cNvPr>
          <p:cNvSpPr/>
          <p:nvPr/>
        </p:nvSpPr>
        <p:spPr>
          <a:xfrm>
            <a:off x="1483743" y="2181875"/>
            <a:ext cx="12463253" cy="7196842"/>
          </a:xfrm>
          <a:prstGeom prst="rect">
            <a:avLst/>
          </a:prstGeom>
        </p:spPr>
        <p:txBody>
          <a:bodyPr wrap="square">
            <a:spAutoFit/>
          </a:bodyPr>
          <a:lstStyle/>
          <a:p>
            <a:pPr marL="342900" indent="-342900" algn="l" defTabSz="447541">
              <a:spcAft>
                <a:spcPts val="400"/>
              </a:spcAft>
              <a:buFont typeface="Courier New" panose="02070309020205020404" pitchFamily="49" charset="0"/>
              <a:buChar char="o"/>
              <a:defRPr sz="4704">
                <a:uFill>
                  <a:solidFill>
                    <a:srgbClr val="000000"/>
                  </a:solidFill>
                </a:uFill>
                <a:latin typeface="Calibri"/>
                <a:ea typeface="Calibri"/>
                <a:cs typeface="Calibri"/>
                <a:sym typeface="Calibri"/>
              </a:defRPr>
            </a:pPr>
            <a:r>
              <a:rPr lang="ru-RU" sz="2500" b="0" dirty="0">
                <a:solidFill>
                  <a:schemeClr val="bg1"/>
                </a:solidFill>
                <a:uFill>
                  <a:solidFill>
                    <a:srgbClr val="000000"/>
                  </a:solidFill>
                </a:uFill>
                <a:latin typeface="PT_Russia Text" panose="02000503000000020004" pitchFamily="2" charset="0"/>
                <a:ea typeface="PT_Russia Text" panose="02000503000000020004" pitchFamily="2" charset="0"/>
                <a:cs typeface="Open Sans" panose="020B0606030504020204" pitchFamily="34" charset="0"/>
              </a:rPr>
              <a:t>литературные произведения;</a:t>
            </a:r>
          </a:p>
          <a:p>
            <a:pPr marL="342900" indent="-342900" algn="l" defTabSz="447541">
              <a:spcAft>
                <a:spcPts val="400"/>
              </a:spcAft>
              <a:buFont typeface="Courier New" panose="02070309020205020404" pitchFamily="49" charset="0"/>
              <a:buChar char="o"/>
              <a:defRPr sz="4704">
                <a:uFill>
                  <a:solidFill>
                    <a:srgbClr val="000000"/>
                  </a:solidFill>
                </a:uFill>
                <a:latin typeface="Calibri"/>
                <a:ea typeface="Calibri"/>
                <a:cs typeface="Calibri"/>
                <a:sym typeface="Calibri"/>
              </a:defRPr>
            </a:pPr>
            <a:r>
              <a:rPr lang="ru-RU" sz="2500" b="0" dirty="0">
                <a:solidFill>
                  <a:schemeClr val="bg1"/>
                </a:solidFill>
                <a:uFill>
                  <a:solidFill>
                    <a:srgbClr val="000000"/>
                  </a:solidFill>
                </a:uFill>
                <a:latin typeface="PT_Russia Text" panose="02000503000000020004" pitchFamily="2" charset="0"/>
                <a:ea typeface="PT_Russia Text" panose="02000503000000020004" pitchFamily="2" charset="0"/>
                <a:cs typeface="Open Sans" panose="020B0606030504020204" pitchFamily="34" charset="0"/>
              </a:rPr>
              <a:t>драматические и музыкально-драматические произведения, сценарные произведения;</a:t>
            </a:r>
          </a:p>
          <a:p>
            <a:pPr marL="342900" indent="-342900" algn="l" defTabSz="447541">
              <a:spcAft>
                <a:spcPts val="400"/>
              </a:spcAft>
              <a:buFont typeface="Courier New" panose="02070309020205020404" pitchFamily="49" charset="0"/>
              <a:buChar char="o"/>
              <a:defRPr sz="4704">
                <a:uFill>
                  <a:solidFill>
                    <a:srgbClr val="000000"/>
                  </a:solidFill>
                </a:uFill>
                <a:latin typeface="Calibri"/>
                <a:ea typeface="Calibri"/>
                <a:cs typeface="Calibri"/>
                <a:sym typeface="Calibri"/>
              </a:defRPr>
            </a:pPr>
            <a:r>
              <a:rPr lang="ru-RU" sz="2500" b="0" dirty="0">
                <a:solidFill>
                  <a:schemeClr val="bg1"/>
                </a:solidFill>
                <a:uFill>
                  <a:solidFill>
                    <a:srgbClr val="000000"/>
                  </a:solidFill>
                </a:uFill>
                <a:latin typeface="PT_Russia Text" panose="02000503000000020004" pitchFamily="2" charset="0"/>
                <a:ea typeface="PT_Russia Text" panose="02000503000000020004" pitchFamily="2" charset="0"/>
                <a:cs typeface="Open Sans" panose="020B0606030504020204" pitchFamily="34" charset="0"/>
              </a:rPr>
              <a:t>хореографические произведения и пантомимы;</a:t>
            </a:r>
          </a:p>
          <a:p>
            <a:pPr marL="342900" indent="-342900" algn="l" defTabSz="447541">
              <a:spcAft>
                <a:spcPts val="400"/>
              </a:spcAft>
              <a:buFont typeface="Courier New" panose="02070309020205020404" pitchFamily="49" charset="0"/>
              <a:buChar char="o"/>
              <a:defRPr sz="4704">
                <a:uFill>
                  <a:solidFill>
                    <a:srgbClr val="000000"/>
                  </a:solidFill>
                </a:uFill>
                <a:latin typeface="Calibri"/>
                <a:ea typeface="Calibri"/>
                <a:cs typeface="Calibri"/>
                <a:sym typeface="Calibri"/>
              </a:defRPr>
            </a:pPr>
            <a:r>
              <a:rPr lang="ru-RU" sz="2500" b="0" dirty="0">
                <a:solidFill>
                  <a:schemeClr val="bg1"/>
                </a:solidFill>
                <a:uFill>
                  <a:solidFill>
                    <a:srgbClr val="000000"/>
                  </a:solidFill>
                </a:uFill>
                <a:latin typeface="PT_Russia Text" panose="02000503000000020004" pitchFamily="2" charset="0"/>
                <a:ea typeface="PT_Russia Text" panose="02000503000000020004" pitchFamily="2" charset="0"/>
                <a:cs typeface="Open Sans" panose="020B0606030504020204" pitchFamily="34" charset="0"/>
              </a:rPr>
              <a:t>музыкальные произведения с текстом или без текста;</a:t>
            </a:r>
          </a:p>
          <a:p>
            <a:pPr marL="342900" indent="-342900" algn="l" defTabSz="447541">
              <a:spcAft>
                <a:spcPts val="400"/>
              </a:spcAft>
              <a:buFont typeface="Courier New" panose="02070309020205020404" pitchFamily="49" charset="0"/>
              <a:buChar char="o"/>
              <a:defRPr sz="4704">
                <a:uFill>
                  <a:solidFill>
                    <a:srgbClr val="000000"/>
                  </a:solidFill>
                </a:uFill>
                <a:latin typeface="Calibri"/>
                <a:ea typeface="Calibri"/>
                <a:cs typeface="Calibri"/>
                <a:sym typeface="Calibri"/>
              </a:defRPr>
            </a:pPr>
            <a:r>
              <a:rPr lang="ru-RU" sz="2500" dirty="0">
                <a:solidFill>
                  <a:schemeClr val="bg1"/>
                </a:solidFill>
                <a:uFill>
                  <a:solidFill>
                    <a:srgbClr val="000000"/>
                  </a:solidFill>
                </a:uFill>
                <a:latin typeface="PT_Russia Text" panose="02000503000000020004" pitchFamily="2" charset="0"/>
                <a:ea typeface="PT_Russia Text" panose="02000503000000020004" pitchFamily="2" charset="0"/>
                <a:cs typeface="Open Sans" panose="020B0606030504020204" pitchFamily="34" charset="0"/>
              </a:rPr>
              <a:t>аудиовизуальные произведения</a:t>
            </a:r>
            <a:r>
              <a:rPr lang="ru-RU" sz="2500" b="0" dirty="0">
                <a:solidFill>
                  <a:schemeClr val="bg1"/>
                </a:solidFill>
                <a:uFill>
                  <a:solidFill>
                    <a:srgbClr val="000000"/>
                  </a:solidFill>
                </a:uFill>
                <a:latin typeface="PT_Russia Text" panose="02000503000000020004" pitchFamily="2" charset="0"/>
                <a:ea typeface="PT_Russia Text" panose="02000503000000020004" pitchFamily="2" charset="0"/>
                <a:cs typeface="Open Sans" panose="020B0606030504020204" pitchFamily="34" charset="0"/>
              </a:rPr>
              <a:t>;</a:t>
            </a:r>
          </a:p>
          <a:p>
            <a:pPr marL="342900" indent="-342900" algn="l" defTabSz="447541">
              <a:spcAft>
                <a:spcPts val="400"/>
              </a:spcAft>
              <a:buFont typeface="Courier New" panose="02070309020205020404" pitchFamily="49" charset="0"/>
              <a:buChar char="o"/>
              <a:defRPr sz="4704">
                <a:uFill>
                  <a:solidFill>
                    <a:srgbClr val="000000"/>
                  </a:solidFill>
                </a:uFill>
                <a:latin typeface="Calibri"/>
                <a:ea typeface="Calibri"/>
                <a:cs typeface="Calibri"/>
                <a:sym typeface="Calibri"/>
              </a:defRPr>
            </a:pPr>
            <a:r>
              <a:rPr lang="ru-RU" sz="2500" b="0" dirty="0">
                <a:solidFill>
                  <a:schemeClr val="bg1"/>
                </a:solidFill>
                <a:uFill>
                  <a:solidFill>
                    <a:srgbClr val="000000"/>
                  </a:solidFill>
                </a:uFill>
                <a:latin typeface="PT_Russia Text" panose="02000503000000020004" pitchFamily="2" charset="0"/>
                <a:ea typeface="PT_Russia Text" panose="02000503000000020004" pitchFamily="2" charset="0"/>
                <a:cs typeface="Open Sans" panose="020B0606030504020204" pitchFamily="34" charset="0"/>
              </a:rPr>
              <a:t>произведения живописи, скульптуры, графики, дизайна, графические рассказы, комиксы и другие </a:t>
            </a:r>
            <a:r>
              <a:rPr lang="ru-RU" sz="2500" dirty="0">
                <a:solidFill>
                  <a:schemeClr val="bg1"/>
                </a:solidFill>
                <a:uFill>
                  <a:solidFill>
                    <a:srgbClr val="000000"/>
                  </a:solidFill>
                </a:uFill>
                <a:latin typeface="PT_Russia Text" panose="02000503000000020004" pitchFamily="2" charset="0"/>
                <a:ea typeface="PT_Russia Text" panose="02000503000000020004" pitchFamily="2" charset="0"/>
                <a:cs typeface="Open Sans" panose="020B0606030504020204" pitchFamily="34" charset="0"/>
              </a:rPr>
              <a:t>произведения изобразительного искусства</a:t>
            </a:r>
            <a:r>
              <a:rPr lang="ru-RU" sz="2500" b="0" dirty="0">
                <a:solidFill>
                  <a:schemeClr val="bg1"/>
                </a:solidFill>
                <a:uFill>
                  <a:solidFill>
                    <a:srgbClr val="000000"/>
                  </a:solidFill>
                </a:uFill>
                <a:latin typeface="PT_Russia Text" panose="02000503000000020004" pitchFamily="2" charset="0"/>
                <a:ea typeface="PT_Russia Text" panose="02000503000000020004" pitchFamily="2" charset="0"/>
                <a:cs typeface="Open Sans" panose="020B0606030504020204" pitchFamily="34" charset="0"/>
              </a:rPr>
              <a:t>;</a:t>
            </a:r>
          </a:p>
          <a:p>
            <a:pPr marL="342900" indent="-342900" algn="l" defTabSz="447541">
              <a:spcAft>
                <a:spcPts val="400"/>
              </a:spcAft>
              <a:buFont typeface="Courier New" panose="02070309020205020404" pitchFamily="49" charset="0"/>
              <a:buChar char="o"/>
              <a:defRPr sz="4704">
                <a:uFill>
                  <a:solidFill>
                    <a:srgbClr val="000000"/>
                  </a:solidFill>
                </a:uFill>
                <a:latin typeface="Calibri"/>
                <a:ea typeface="Calibri"/>
                <a:cs typeface="Calibri"/>
                <a:sym typeface="Calibri"/>
              </a:defRPr>
            </a:pPr>
            <a:r>
              <a:rPr lang="ru-RU" sz="2500" b="0" dirty="0">
                <a:solidFill>
                  <a:schemeClr val="bg1"/>
                </a:solidFill>
                <a:uFill>
                  <a:solidFill>
                    <a:srgbClr val="000000"/>
                  </a:solidFill>
                </a:uFill>
                <a:latin typeface="PT_Russia Text" panose="02000503000000020004" pitchFamily="2" charset="0"/>
                <a:ea typeface="PT_Russia Text" panose="02000503000000020004" pitchFamily="2" charset="0"/>
                <a:cs typeface="Open Sans" panose="020B0606030504020204" pitchFamily="34" charset="0"/>
              </a:rPr>
              <a:t>произведения декоративно-прикладного и сценографического искусства;</a:t>
            </a:r>
          </a:p>
          <a:p>
            <a:pPr marL="342900" indent="-342900" algn="l" defTabSz="447541">
              <a:spcAft>
                <a:spcPts val="400"/>
              </a:spcAft>
              <a:buFont typeface="Courier New" panose="02070309020205020404" pitchFamily="49" charset="0"/>
              <a:buChar char="o"/>
              <a:defRPr sz="4704">
                <a:uFill>
                  <a:solidFill>
                    <a:srgbClr val="000000"/>
                  </a:solidFill>
                </a:uFill>
                <a:latin typeface="Calibri"/>
                <a:ea typeface="Calibri"/>
                <a:cs typeface="Calibri"/>
                <a:sym typeface="Calibri"/>
              </a:defRPr>
            </a:pPr>
            <a:r>
              <a:rPr lang="ru-RU" sz="2500" b="0" dirty="0">
                <a:solidFill>
                  <a:schemeClr val="bg1"/>
                </a:solidFill>
                <a:uFill>
                  <a:solidFill>
                    <a:srgbClr val="000000"/>
                  </a:solidFill>
                </a:uFill>
                <a:latin typeface="PT_Russia Text" panose="02000503000000020004" pitchFamily="2" charset="0"/>
                <a:ea typeface="PT_Russia Text" panose="02000503000000020004" pitchFamily="2" charset="0"/>
                <a:cs typeface="Open Sans" panose="020B0606030504020204" pitchFamily="34" charset="0"/>
              </a:rPr>
              <a:t>произведения архитектуры, градостроительства и садово-паркового искусства, в том числе в виде проектов, чертежей, изображений и макетов;</a:t>
            </a:r>
          </a:p>
          <a:p>
            <a:pPr marL="342900" indent="-342900" algn="l" defTabSz="447541">
              <a:spcAft>
                <a:spcPts val="400"/>
              </a:spcAft>
              <a:buFont typeface="Courier New" panose="02070309020205020404" pitchFamily="49" charset="0"/>
              <a:buChar char="o"/>
              <a:defRPr sz="4704">
                <a:uFill>
                  <a:solidFill>
                    <a:srgbClr val="000000"/>
                  </a:solidFill>
                </a:uFill>
                <a:latin typeface="Calibri"/>
                <a:ea typeface="Calibri"/>
                <a:cs typeface="Calibri"/>
                <a:sym typeface="Calibri"/>
              </a:defRPr>
            </a:pPr>
            <a:r>
              <a:rPr lang="ru-RU" sz="2500" dirty="0">
                <a:solidFill>
                  <a:schemeClr val="bg1"/>
                </a:solidFill>
                <a:uFill>
                  <a:solidFill>
                    <a:srgbClr val="000000"/>
                  </a:solidFill>
                </a:uFill>
                <a:latin typeface="PT_Russia Text" panose="02000503000000020004" pitchFamily="2" charset="0"/>
                <a:ea typeface="PT_Russia Text" panose="02000503000000020004" pitchFamily="2" charset="0"/>
                <a:cs typeface="Open Sans" panose="020B0606030504020204" pitchFamily="34" charset="0"/>
              </a:rPr>
              <a:t>фотографические произведения и произведения, полученные способами, аналогичными фотографии</a:t>
            </a:r>
            <a:r>
              <a:rPr lang="ru-RU" sz="2500" b="0" dirty="0">
                <a:solidFill>
                  <a:schemeClr val="bg1"/>
                </a:solidFill>
                <a:uFill>
                  <a:solidFill>
                    <a:srgbClr val="000000"/>
                  </a:solidFill>
                </a:uFill>
                <a:latin typeface="PT_Russia Text" panose="02000503000000020004" pitchFamily="2" charset="0"/>
                <a:ea typeface="PT_Russia Text" panose="02000503000000020004" pitchFamily="2" charset="0"/>
                <a:cs typeface="Open Sans" panose="020B0606030504020204" pitchFamily="34" charset="0"/>
              </a:rPr>
              <a:t>;</a:t>
            </a:r>
          </a:p>
          <a:p>
            <a:pPr marL="342900" indent="-342900" algn="l" defTabSz="447541">
              <a:spcAft>
                <a:spcPts val="400"/>
              </a:spcAft>
              <a:buFont typeface="Courier New" panose="02070309020205020404" pitchFamily="49" charset="0"/>
              <a:buChar char="o"/>
              <a:defRPr sz="4704">
                <a:uFill>
                  <a:solidFill>
                    <a:srgbClr val="000000"/>
                  </a:solidFill>
                </a:uFill>
                <a:latin typeface="Calibri"/>
                <a:ea typeface="Calibri"/>
                <a:cs typeface="Calibri"/>
                <a:sym typeface="Calibri"/>
              </a:defRPr>
            </a:pPr>
            <a:r>
              <a:rPr lang="ru-RU" sz="2500" b="0" dirty="0">
                <a:solidFill>
                  <a:schemeClr val="bg1"/>
                </a:solidFill>
                <a:uFill>
                  <a:solidFill>
                    <a:srgbClr val="000000"/>
                  </a:solidFill>
                </a:uFill>
                <a:latin typeface="PT_Russia Text" panose="02000503000000020004" pitchFamily="2" charset="0"/>
                <a:ea typeface="PT_Russia Text" panose="02000503000000020004" pitchFamily="2" charset="0"/>
                <a:cs typeface="Open Sans" panose="020B0606030504020204" pitchFamily="34" charset="0"/>
              </a:rPr>
              <a:t>географические и другие карты, планы, эскизы и пластические произведения, относящиеся к географии и к другим наукам;</a:t>
            </a:r>
          </a:p>
          <a:p>
            <a:pPr marL="342900" indent="-342900" algn="l" defTabSz="447541">
              <a:spcAft>
                <a:spcPts val="400"/>
              </a:spcAft>
              <a:buFont typeface="Courier New" panose="02070309020205020404" pitchFamily="49" charset="0"/>
              <a:buChar char="o"/>
              <a:defRPr sz="4704">
                <a:uFill>
                  <a:solidFill>
                    <a:srgbClr val="000000"/>
                  </a:solidFill>
                </a:uFill>
                <a:latin typeface="Calibri"/>
                <a:ea typeface="Calibri"/>
                <a:cs typeface="Calibri"/>
                <a:sym typeface="Calibri"/>
              </a:defRPr>
            </a:pPr>
            <a:r>
              <a:rPr lang="ru-RU" sz="2500" b="0" dirty="0">
                <a:solidFill>
                  <a:schemeClr val="bg1"/>
                </a:solidFill>
                <a:uFill>
                  <a:solidFill>
                    <a:srgbClr val="000000"/>
                  </a:solidFill>
                </a:uFill>
                <a:latin typeface="PT_Russia Text" panose="02000503000000020004" pitchFamily="2" charset="0"/>
                <a:ea typeface="PT_Russia Text" panose="02000503000000020004" pitchFamily="2" charset="0"/>
                <a:cs typeface="Open Sans" panose="020B0606030504020204" pitchFamily="34" charset="0"/>
              </a:rPr>
              <a:t>другие произведения;</a:t>
            </a:r>
          </a:p>
          <a:p>
            <a:pPr marL="342900" indent="-342900" algn="l" defTabSz="447541">
              <a:spcAft>
                <a:spcPts val="400"/>
              </a:spcAft>
              <a:buFont typeface="Courier New" panose="02070309020205020404" pitchFamily="49" charset="0"/>
              <a:buChar char="o"/>
              <a:defRPr sz="4704">
                <a:uFill>
                  <a:solidFill>
                    <a:srgbClr val="000000"/>
                  </a:solidFill>
                </a:uFill>
                <a:latin typeface="Calibri"/>
                <a:ea typeface="Calibri"/>
                <a:cs typeface="Calibri"/>
                <a:sym typeface="Calibri"/>
              </a:defRPr>
            </a:pPr>
            <a:r>
              <a:rPr lang="ru-RU" sz="2500" b="0" dirty="0">
                <a:solidFill>
                  <a:schemeClr val="bg1"/>
                </a:solidFill>
                <a:uFill>
                  <a:solidFill>
                    <a:srgbClr val="000000"/>
                  </a:solidFill>
                </a:uFill>
                <a:latin typeface="PT_Russia Text" panose="02000503000000020004" pitchFamily="2" charset="0"/>
                <a:ea typeface="PT_Russia Text" panose="02000503000000020004" pitchFamily="2" charset="0"/>
                <a:cs typeface="Open Sans" panose="020B0606030504020204" pitchFamily="34" charset="0"/>
              </a:rPr>
              <a:t>программы для ЭВМ.</a:t>
            </a:r>
          </a:p>
        </p:txBody>
      </p:sp>
      <p:pic>
        <p:nvPicPr>
          <p:cNvPr id="27" name="Рисунок 26">
            <a:extLst>
              <a:ext uri="{FF2B5EF4-FFF2-40B4-BE49-F238E27FC236}">
                <a16:creationId xmlns:a16="http://schemas.microsoft.com/office/drawing/2014/main" id="{3F0D5B48-FE67-4DE8-BC04-CD12A073B3CD}"/>
              </a:ext>
            </a:extLst>
          </p:cNvPr>
          <p:cNvPicPr>
            <a:picLocks noChangeAspect="1"/>
          </p:cNvPicPr>
          <p:nvPr/>
        </p:nvPicPr>
        <p:blipFill>
          <a:blip r:embed="rId4" cstate="print">
            <a:extLst>
              <a:ext uri="{96DAC541-7B7A-43D3-8B79-37D633B846F1}">
                <asvg:svgBlip xmlns:asvg="http://schemas.microsoft.com/office/drawing/2016/SVG/main" r:embed="rId5"/>
              </a:ext>
            </a:extLst>
          </a:blip>
          <a:stretch>
            <a:fillRect/>
          </a:stretch>
        </p:blipFill>
        <p:spPr>
          <a:xfrm>
            <a:off x="14102272" y="3627826"/>
            <a:ext cx="2914650" cy="3752850"/>
          </a:xfrm>
          <a:prstGeom prst="rect">
            <a:avLst/>
          </a:prstGeom>
        </p:spPr>
      </p:pic>
    </p:spTree>
    <p:extLst>
      <p:ext uri="{BB962C8B-B14F-4D97-AF65-F5344CB8AC3E}">
        <p14:creationId xmlns:p14="http://schemas.microsoft.com/office/powerpoint/2010/main" val="3316833431"/>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a:extLst>
              <a:ext uri="{FF2B5EF4-FFF2-40B4-BE49-F238E27FC236}">
                <a16:creationId xmlns:a16="http://schemas.microsoft.com/office/drawing/2014/main" id="{3C2D52CA-6A7F-48FB-9EAC-743B21A974F5}"/>
              </a:ext>
            </a:extLst>
          </p:cNvPr>
          <p:cNvSpPr/>
          <p:nvPr/>
        </p:nvSpPr>
        <p:spPr>
          <a:xfrm>
            <a:off x="534838" y="2310516"/>
            <a:ext cx="16101845" cy="6741013"/>
          </a:xfrm>
          <a:prstGeom prst="rect">
            <a:avLst/>
          </a:prstGeom>
        </p:spPr>
        <p:txBody>
          <a:bodyPr wrap="square">
            <a:spAutoFit/>
          </a:bodyPr>
          <a:lstStyle/>
          <a:p>
            <a:pPr indent="450215" algn="just">
              <a:lnSpc>
                <a:spcPct val="115000"/>
              </a:lnSpc>
              <a:spcAft>
                <a:spcPts val="800"/>
              </a:spcAft>
            </a:pPr>
            <a:r>
              <a:rPr lang="ru-RU" sz="2000" b="0" dirty="0">
                <a:effectLst/>
                <a:latin typeface="+mn-lt"/>
                <a:ea typeface="Calibri" panose="020F0502020204030204" pitchFamily="34" charset="0"/>
                <a:cs typeface="Times New Roman" panose="02020603050405020304" pitchFamily="18" charset="0"/>
              </a:rPr>
              <a:t>Автором результата интеллектуальной деятельности признается гражданин, творческим трудом которого создан такой результат. Исключительное право на результат интеллектуальной деятельности, созданный творческим трудом, первоначально возникает у его автора. Это право может быть передано автором другому лицу по договору, а также может перейти к другим лицам по иным основаниям, установленным законом (пункты 1, 3 статьи 1228 ГК РФ).</a:t>
            </a:r>
          </a:p>
          <a:p>
            <a:pPr indent="450215" algn="just">
              <a:lnSpc>
                <a:spcPct val="115000"/>
              </a:lnSpc>
              <a:spcAft>
                <a:spcPts val="800"/>
              </a:spcAft>
            </a:pPr>
            <a:r>
              <a:rPr lang="ru-RU" sz="2000" b="0" dirty="0">
                <a:effectLst/>
                <a:latin typeface="+mn-lt"/>
                <a:ea typeface="Calibri" panose="020F0502020204030204" pitchFamily="34" charset="0"/>
                <a:cs typeface="Times New Roman" panose="02020603050405020304" pitchFamily="18" charset="0"/>
              </a:rPr>
              <a:t>Пунктом 1 статьи 1229 ГК РФ предусмотрено, что гражданин или юридическое лицо, обладающие исключительным правом на результат интеллектуальной деятельности или на средство индивидуализации (правообладатель), вправе использовать такой результат или такое средство по своему усмотрению любым не противоречащим закону способом.</a:t>
            </a:r>
          </a:p>
          <a:p>
            <a:pPr indent="450215" algn="just">
              <a:lnSpc>
                <a:spcPct val="115000"/>
              </a:lnSpc>
              <a:spcAft>
                <a:spcPts val="800"/>
              </a:spcAft>
            </a:pPr>
            <a:r>
              <a:rPr lang="ru-RU" sz="2000" b="0" dirty="0">
                <a:effectLst/>
                <a:latin typeface="+mn-lt"/>
                <a:ea typeface="Calibri" panose="020F0502020204030204" pitchFamily="34" charset="0"/>
                <a:cs typeface="Times New Roman" panose="02020603050405020304" pitchFamily="18" charset="0"/>
              </a:rPr>
              <a:t>Правообладатель может распоряжаться исключительным правом на результат интеллектуальной деятельности или на средство индивидуализации (статья 1233 ГК РФ), если ГК РФ не предусмотрено иное. Правообладатель может </a:t>
            </a:r>
            <a:r>
              <a:rPr lang="ru-RU" sz="2000" b="0" u="sng" dirty="0">
                <a:effectLst/>
                <a:latin typeface="+mn-lt"/>
                <a:ea typeface="Calibri" panose="020F0502020204030204" pitchFamily="34" charset="0"/>
                <a:cs typeface="Times New Roman" panose="02020603050405020304" pitchFamily="18" charset="0"/>
              </a:rPr>
              <a:t>по своему усмотрению разрешать или запрещать</a:t>
            </a:r>
            <a:r>
              <a:rPr lang="ru-RU" sz="2000" b="0" dirty="0">
                <a:effectLst/>
                <a:latin typeface="+mn-lt"/>
                <a:ea typeface="Calibri" panose="020F0502020204030204" pitchFamily="34" charset="0"/>
                <a:cs typeface="Times New Roman" panose="02020603050405020304" pitchFamily="18" charset="0"/>
              </a:rPr>
              <a:t> другим лицам использование результата интеллектуальной деятельности или средства индивидуализации. </a:t>
            </a:r>
            <a:r>
              <a:rPr lang="ru-RU" sz="2000" b="0" u="sng" dirty="0">
                <a:effectLst/>
                <a:latin typeface="+mn-lt"/>
                <a:ea typeface="Calibri" panose="020F0502020204030204" pitchFamily="34" charset="0"/>
                <a:cs typeface="Times New Roman" panose="02020603050405020304" pitchFamily="18" charset="0"/>
              </a:rPr>
              <a:t>Отсутствие запрета не считается согласием (разрешением)</a:t>
            </a:r>
            <a:r>
              <a:rPr lang="ru-RU" sz="2000" b="0" dirty="0">
                <a:effectLst/>
                <a:latin typeface="+mn-lt"/>
                <a:ea typeface="Calibri" panose="020F0502020204030204" pitchFamily="34" charset="0"/>
                <a:cs typeface="Times New Roman" panose="02020603050405020304" pitchFamily="18" charset="0"/>
              </a:rPr>
              <a:t>. Другие лица не могут использовать соответствующие результат интеллектуальной деятельности или средство индивидуализации </a:t>
            </a:r>
            <a:r>
              <a:rPr lang="ru-RU" sz="2000" b="0" u="sng" dirty="0">
                <a:effectLst/>
                <a:latin typeface="+mn-lt"/>
                <a:ea typeface="Calibri" panose="020F0502020204030204" pitchFamily="34" charset="0"/>
                <a:cs typeface="Times New Roman" panose="02020603050405020304" pitchFamily="18" charset="0"/>
              </a:rPr>
              <a:t>без согласия правообладателя</a:t>
            </a:r>
            <a:r>
              <a:rPr lang="ru-RU" sz="2000" b="0" dirty="0">
                <a:effectLst/>
                <a:latin typeface="+mn-lt"/>
                <a:ea typeface="Calibri" panose="020F0502020204030204" pitchFamily="34" charset="0"/>
                <a:cs typeface="Times New Roman" panose="02020603050405020304" pitchFamily="18" charset="0"/>
              </a:rPr>
              <a:t>, за исключением случаев, предусмотренных ГК РФ.</a:t>
            </a:r>
          </a:p>
          <a:p>
            <a:pPr indent="450215" algn="just">
              <a:lnSpc>
                <a:spcPct val="115000"/>
              </a:lnSpc>
              <a:spcAft>
                <a:spcPts val="800"/>
              </a:spcAft>
            </a:pPr>
            <a:r>
              <a:rPr lang="ru-RU" sz="2000" b="0" dirty="0">
                <a:effectLst/>
                <a:latin typeface="+mn-lt"/>
                <a:ea typeface="Calibri" panose="020F0502020204030204" pitchFamily="34" charset="0"/>
                <a:cs typeface="Times New Roman" panose="02020603050405020304" pitchFamily="18" charset="0"/>
              </a:rPr>
              <a:t>Использование результата интеллектуальной деятельности или средства индивидуализации (в том числе их использование способами, предусмотренными ГК РФ), если такое использование осуществляется </a:t>
            </a:r>
            <a:r>
              <a:rPr lang="ru-RU" sz="2000" b="0" u="sng" dirty="0">
                <a:effectLst/>
                <a:latin typeface="+mn-lt"/>
                <a:ea typeface="Calibri" panose="020F0502020204030204" pitchFamily="34" charset="0"/>
                <a:cs typeface="Times New Roman" panose="02020603050405020304" pitchFamily="18" charset="0"/>
              </a:rPr>
              <a:t>без согласия </a:t>
            </a:r>
            <a:r>
              <a:rPr lang="ru-RU" sz="2000" b="0" dirty="0">
                <a:effectLst/>
                <a:latin typeface="+mn-lt"/>
                <a:ea typeface="Calibri" panose="020F0502020204030204" pitchFamily="34" charset="0"/>
                <a:cs typeface="Times New Roman" panose="02020603050405020304" pitchFamily="18" charset="0"/>
              </a:rPr>
              <a:t>правообладателя, </a:t>
            </a:r>
            <a:r>
              <a:rPr lang="ru-RU" sz="2000" b="0" u="sng" dirty="0">
                <a:effectLst/>
                <a:latin typeface="+mn-lt"/>
                <a:ea typeface="Calibri" panose="020F0502020204030204" pitchFamily="34" charset="0"/>
                <a:cs typeface="Times New Roman" panose="02020603050405020304" pitchFamily="18" charset="0"/>
              </a:rPr>
              <a:t>является незаконным и влечет ответственность</a:t>
            </a:r>
            <a:r>
              <a:rPr lang="ru-RU" sz="2000" b="0" dirty="0">
                <a:effectLst/>
                <a:latin typeface="+mn-lt"/>
                <a:ea typeface="Calibri" panose="020F0502020204030204" pitchFamily="34" charset="0"/>
                <a:cs typeface="Times New Roman" panose="02020603050405020304" pitchFamily="18" charset="0"/>
              </a:rPr>
              <a:t>, установленную ГК РФ, другими законами, за исключением случаев, когда использование результата интеллектуальной деятельности или средства индивидуализации лицами иными, чем правообладатель, без его согласия допускается ГК РФ.</a:t>
            </a:r>
          </a:p>
        </p:txBody>
      </p:sp>
      <p:sp>
        <p:nvSpPr>
          <p:cNvPr id="11" name="Прямоугольник 10">
            <a:extLst>
              <a:ext uri="{FF2B5EF4-FFF2-40B4-BE49-F238E27FC236}">
                <a16:creationId xmlns:a16="http://schemas.microsoft.com/office/drawing/2014/main" id="{8AF644F3-46CD-46D0-B082-8F3B7499ECBC}"/>
              </a:ext>
            </a:extLst>
          </p:cNvPr>
          <p:cNvSpPr/>
          <p:nvPr/>
        </p:nvSpPr>
        <p:spPr>
          <a:xfrm>
            <a:off x="-1" y="0"/>
            <a:ext cx="17613314" cy="1760221"/>
          </a:xfrm>
          <a:prstGeom prst="rect">
            <a:avLst/>
          </a:prstGeom>
          <a:solidFill>
            <a:srgbClr val="723D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3251"/>
          </a:p>
        </p:txBody>
      </p:sp>
      <p:sp>
        <p:nvSpPr>
          <p:cNvPr id="12" name="TextBox 11">
            <a:extLst>
              <a:ext uri="{FF2B5EF4-FFF2-40B4-BE49-F238E27FC236}">
                <a16:creationId xmlns:a16="http://schemas.microsoft.com/office/drawing/2014/main" id="{7DDEA181-215C-4CEB-95C8-2AD8C40DA59A}"/>
              </a:ext>
            </a:extLst>
          </p:cNvPr>
          <p:cNvSpPr txBox="1"/>
          <p:nvPr/>
        </p:nvSpPr>
        <p:spPr>
          <a:xfrm>
            <a:off x="6491451" y="550295"/>
            <a:ext cx="5966698" cy="707886"/>
          </a:xfrm>
          <a:prstGeom prst="rect">
            <a:avLst/>
          </a:prstGeom>
          <a:noFill/>
        </p:spPr>
        <p:txBody>
          <a:bodyPr wrap="none" rtlCol="0">
            <a:spAutoFit/>
          </a:bodyPr>
          <a:lstStyle/>
          <a:p>
            <a:r>
              <a:rPr lang="ru-RU" sz="4000" b="0" dirty="0">
                <a:solidFill>
                  <a:schemeClr val="bg1"/>
                </a:solidFill>
                <a:latin typeface="PT_Russia Text" panose="02000503000000020004" pitchFamily="2" charset="0"/>
                <a:ea typeface="PT_Russia Text" panose="02000503000000020004" pitchFamily="2" charset="0"/>
                <a:cs typeface="Open Sans" panose="020B0606030504020204" pitchFamily="34" charset="0"/>
              </a:rPr>
              <a:t>ЧТО ГОВОРИТ ЗАКОН?</a:t>
            </a:r>
          </a:p>
        </p:txBody>
      </p:sp>
      <p:pic>
        <p:nvPicPr>
          <p:cNvPr id="13" name="Рисунок 12">
            <a:extLst>
              <a:ext uri="{FF2B5EF4-FFF2-40B4-BE49-F238E27FC236}">
                <a16:creationId xmlns:a16="http://schemas.microsoft.com/office/drawing/2014/main" id="{6BE36E0F-F1D4-44D7-B737-F149AE30B70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 y="1"/>
            <a:ext cx="4068947" cy="2382247"/>
          </a:xfrm>
          <a:prstGeom prst="rect">
            <a:avLst/>
          </a:prstGeom>
        </p:spPr>
      </p:pic>
    </p:spTree>
    <p:extLst>
      <p:ext uri="{BB962C8B-B14F-4D97-AF65-F5344CB8AC3E}">
        <p14:creationId xmlns:p14="http://schemas.microsoft.com/office/powerpoint/2010/main" val="174901704"/>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 name="S = N * V,…"/>
          <p:cNvSpPr txBox="1">
            <a:spLocks noGrp="1"/>
          </p:cNvSpPr>
          <p:nvPr>
            <p:ph type="body" idx="1"/>
          </p:nvPr>
        </p:nvSpPr>
        <p:spPr>
          <a:xfrm>
            <a:off x="4864347" y="1830156"/>
            <a:ext cx="11953565" cy="7919552"/>
          </a:xfrm>
          <a:prstGeom prst="rect">
            <a:avLst/>
          </a:prstGeom>
        </p:spPr>
        <p:txBody>
          <a:bodyPr>
            <a:normAutofit/>
          </a:bodyPr>
          <a:lstStyle/>
          <a:p>
            <a:pPr marL="0" indent="0" defTabSz="447541">
              <a:spcBef>
                <a:spcPts val="0"/>
              </a:spcBef>
              <a:buSzTx/>
              <a:buNone/>
              <a:defRPr sz="4704">
                <a:uFill>
                  <a:solidFill>
                    <a:srgbClr val="000000"/>
                  </a:solidFill>
                </a:uFill>
                <a:latin typeface="Calibri"/>
                <a:ea typeface="Calibri"/>
                <a:cs typeface="Calibri"/>
                <a:sym typeface="Calibri"/>
              </a:defRPr>
            </a:pPr>
            <a:r>
              <a:rPr lang="ru-RU" sz="3300" dirty="0">
                <a:solidFill>
                  <a:srgbClr val="4C70B8"/>
                </a:solidFill>
                <a:uFill>
                  <a:solidFill>
                    <a:srgbClr val="000000"/>
                  </a:solidFill>
                </a:uFill>
                <a:latin typeface="PT_Russia Text" panose="02000503000000020004" pitchFamily="2" charset="0"/>
                <a:ea typeface="PT_Russia Text" panose="02000503000000020004" pitchFamily="2" charset="0"/>
                <a:cs typeface="Open Sans" panose="020B0606030504020204" pitchFamily="34" charset="0"/>
              </a:rPr>
              <a:t>Образовательные организации при условии отсутствия цели извлечения прибыли вправе без согласия автора и без выплаты вознаграждения, но с обязательным указанием имени автора, произведение которого используется, и источника заимствования создавать </a:t>
            </a:r>
            <a:r>
              <a:rPr lang="ru-RU" sz="3300" b="1" dirty="0">
                <a:solidFill>
                  <a:srgbClr val="4C70B8"/>
                </a:solidFill>
                <a:uFill>
                  <a:solidFill>
                    <a:srgbClr val="000000"/>
                  </a:solidFill>
                </a:uFill>
                <a:latin typeface="PT_Russia Text" panose="02000503000000020004" pitchFamily="2" charset="0"/>
                <a:ea typeface="PT_Russia Text" panose="02000503000000020004" pitchFamily="2" charset="0"/>
                <a:cs typeface="Open Sans" panose="020B0606030504020204" pitchFamily="34" charset="0"/>
              </a:rPr>
              <a:t>копии</a:t>
            </a:r>
            <a:r>
              <a:rPr lang="ru-RU" sz="3300" dirty="0">
                <a:solidFill>
                  <a:srgbClr val="4C70B8"/>
                </a:solidFill>
                <a:uFill>
                  <a:solidFill>
                    <a:srgbClr val="000000"/>
                  </a:solidFill>
                </a:uFill>
                <a:latin typeface="PT_Russia Text" panose="02000503000000020004" pitchFamily="2" charset="0"/>
                <a:ea typeface="PT_Russia Text" panose="02000503000000020004" pitchFamily="2" charset="0"/>
                <a:cs typeface="Open Sans" panose="020B0606030504020204" pitchFamily="34" charset="0"/>
              </a:rPr>
              <a:t>, в том числе в электронной форме, </a:t>
            </a:r>
            <a:r>
              <a:rPr lang="ru-RU" sz="3300" b="1" dirty="0">
                <a:solidFill>
                  <a:srgbClr val="4C70B8"/>
                </a:solidFill>
                <a:uFill>
                  <a:solidFill>
                    <a:srgbClr val="000000"/>
                  </a:solidFill>
                </a:uFill>
                <a:latin typeface="PT_Russia Text" panose="02000503000000020004" pitchFamily="2" charset="0"/>
                <a:ea typeface="PT_Russia Text" panose="02000503000000020004" pitchFamily="2" charset="0"/>
                <a:cs typeface="Open Sans" panose="020B0606030504020204" pitchFamily="34" charset="0"/>
              </a:rPr>
              <a:t>отдельных статей и малообъемных произведений</a:t>
            </a:r>
            <a:r>
              <a:rPr lang="ru-RU" sz="3300" dirty="0">
                <a:solidFill>
                  <a:srgbClr val="4C70B8"/>
                </a:solidFill>
                <a:uFill>
                  <a:solidFill>
                    <a:srgbClr val="000000"/>
                  </a:solidFill>
                </a:uFill>
                <a:latin typeface="PT_Russia Text" panose="02000503000000020004" pitchFamily="2" charset="0"/>
                <a:ea typeface="PT_Russia Text" panose="02000503000000020004" pitchFamily="2" charset="0"/>
                <a:cs typeface="Open Sans" panose="020B0606030504020204" pitchFamily="34" charset="0"/>
              </a:rPr>
              <a:t>, правомерно опубликованных в сборниках, газетах и других периодических печатных изданиях, </a:t>
            </a:r>
            <a:r>
              <a:rPr lang="ru-RU" sz="3300" b="1" dirty="0">
                <a:solidFill>
                  <a:srgbClr val="4C70B8"/>
                </a:solidFill>
                <a:uFill>
                  <a:solidFill>
                    <a:srgbClr val="000000"/>
                  </a:solidFill>
                </a:uFill>
                <a:latin typeface="PT_Russia Text" panose="02000503000000020004" pitchFamily="2" charset="0"/>
                <a:ea typeface="PT_Russia Text" panose="02000503000000020004" pitchFamily="2" charset="0"/>
                <a:cs typeface="Open Sans" panose="020B0606030504020204" pitchFamily="34" charset="0"/>
              </a:rPr>
              <a:t>коротких отрывков из иных правомерно опубликованных письменных произведений</a:t>
            </a:r>
            <a:r>
              <a:rPr lang="ru-RU" sz="3300" dirty="0">
                <a:solidFill>
                  <a:srgbClr val="4C70B8"/>
                </a:solidFill>
                <a:uFill>
                  <a:solidFill>
                    <a:srgbClr val="000000"/>
                  </a:solidFill>
                </a:uFill>
                <a:latin typeface="PT_Russia Text" panose="02000503000000020004" pitchFamily="2" charset="0"/>
                <a:ea typeface="PT_Russia Text" panose="02000503000000020004" pitchFamily="2" charset="0"/>
                <a:cs typeface="Open Sans" panose="020B0606030504020204" pitchFamily="34" charset="0"/>
              </a:rPr>
              <a:t> (с иллюстрациями или без иллюстраций) и предоставлять эти копии обучающимся и педагогическим работникам для проведения экзаменов, аудиторных занятий и самостоятельной подготовки в необходимых для этого количествах.</a:t>
            </a:r>
            <a:endParaRPr lang="ru-RU" sz="3000" dirty="0">
              <a:latin typeface="PT_Russia Text" panose="02000503000000020004" pitchFamily="2" charset="0"/>
              <a:ea typeface="PT_Russia Text" panose="02000503000000020004" pitchFamily="2" charset="0"/>
              <a:cs typeface="Open Sans" panose="020B0606030504020204" pitchFamily="34" charset="0"/>
            </a:endParaRPr>
          </a:p>
        </p:txBody>
      </p:sp>
      <p:sp>
        <p:nvSpPr>
          <p:cNvPr id="6" name="Прямоугольник 5">
            <a:extLst>
              <a:ext uri="{FF2B5EF4-FFF2-40B4-BE49-F238E27FC236}">
                <a16:creationId xmlns:a16="http://schemas.microsoft.com/office/drawing/2014/main" id="{0E3B686E-6F7A-42AE-8F9B-528ECC86C8CD}"/>
              </a:ext>
            </a:extLst>
          </p:cNvPr>
          <p:cNvSpPr/>
          <p:nvPr/>
        </p:nvSpPr>
        <p:spPr>
          <a:xfrm>
            <a:off x="-1" y="0"/>
            <a:ext cx="17613314" cy="1760221"/>
          </a:xfrm>
          <a:prstGeom prst="rect">
            <a:avLst/>
          </a:prstGeom>
          <a:solidFill>
            <a:srgbClr val="723D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3251"/>
          </a:p>
        </p:txBody>
      </p:sp>
      <p:sp>
        <p:nvSpPr>
          <p:cNvPr id="7" name="TextBox 6">
            <a:extLst>
              <a:ext uri="{FF2B5EF4-FFF2-40B4-BE49-F238E27FC236}">
                <a16:creationId xmlns:a16="http://schemas.microsoft.com/office/drawing/2014/main" id="{B8D72AFB-FD99-4E9C-B41B-693B5FFE15E9}"/>
              </a:ext>
            </a:extLst>
          </p:cNvPr>
          <p:cNvSpPr txBox="1"/>
          <p:nvPr/>
        </p:nvSpPr>
        <p:spPr>
          <a:xfrm>
            <a:off x="3201356" y="253359"/>
            <a:ext cx="12895931" cy="1323439"/>
          </a:xfrm>
          <a:prstGeom prst="rect">
            <a:avLst/>
          </a:prstGeom>
          <a:noFill/>
        </p:spPr>
        <p:txBody>
          <a:bodyPr wrap="square" rtlCol="0">
            <a:spAutoFit/>
          </a:bodyPr>
          <a:lstStyle/>
          <a:p>
            <a:r>
              <a:rPr lang="ru-RU" sz="4000" b="0" dirty="0">
                <a:solidFill>
                  <a:schemeClr val="bg1"/>
                </a:solidFill>
                <a:latin typeface="PT_Russia Text" panose="02000503000000020004" pitchFamily="2" charset="0"/>
                <a:ea typeface="PT_Russia Text" panose="02000503000000020004" pitchFamily="2" charset="0"/>
                <a:cs typeface="Open Sans" panose="020B0606030504020204" pitchFamily="34" charset="0"/>
              </a:rPr>
              <a:t>ИСКЛЮЧЕНИЕ ДЛЯ ОБРАЗОВАТЕЛЬНЫХ ОРГАНИЗАЦИЙ (ст. 1275 ГК РФ)</a:t>
            </a:r>
            <a:endParaRPr lang="ru-RU" sz="4000" b="0" dirty="0">
              <a:latin typeface="PT_Russia Text" panose="02000503000000020004" pitchFamily="2" charset="0"/>
              <a:ea typeface="PT_Russia Text" panose="02000503000000020004" pitchFamily="2" charset="0"/>
            </a:endParaRPr>
          </a:p>
        </p:txBody>
      </p:sp>
      <p:pic>
        <p:nvPicPr>
          <p:cNvPr id="10" name="Рисунок 9">
            <a:extLst>
              <a:ext uri="{FF2B5EF4-FFF2-40B4-BE49-F238E27FC236}">
                <a16:creationId xmlns:a16="http://schemas.microsoft.com/office/drawing/2014/main" id="{5833E420-126F-4598-8EBC-2B41D627102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 y="1"/>
            <a:ext cx="4068947" cy="2382247"/>
          </a:xfrm>
          <a:prstGeom prst="rect">
            <a:avLst/>
          </a:prstGeom>
        </p:spPr>
      </p:pic>
      <p:pic>
        <p:nvPicPr>
          <p:cNvPr id="2" name="Рисунок 1">
            <a:extLst>
              <a:ext uri="{FF2B5EF4-FFF2-40B4-BE49-F238E27FC236}">
                <a16:creationId xmlns:a16="http://schemas.microsoft.com/office/drawing/2014/main" id="{F5BD333B-DE82-6150-D164-6E037C658B68}"/>
              </a:ext>
            </a:extLst>
          </p:cNvPr>
          <p:cNvPicPr>
            <a:picLocks noChangeAspect="1"/>
          </p:cNvPicPr>
          <p:nvPr/>
        </p:nvPicPr>
        <p:blipFill>
          <a:blip r:embed="rId4" cstate="print">
            <a:extLst>
              <a:ext uri="{96DAC541-7B7A-43D3-8B79-37D633B846F1}">
                <asvg:svgBlip xmlns:asvg="http://schemas.microsoft.com/office/drawing/2016/SVG/main" r:embed="rId5"/>
              </a:ext>
            </a:extLst>
          </a:blip>
          <a:stretch>
            <a:fillRect/>
          </a:stretch>
        </p:blipFill>
        <p:spPr>
          <a:xfrm>
            <a:off x="629565" y="3441137"/>
            <a:ext cx="3439381" cy="3439381"/>
          </a:xfrm>
          <a:prstGeom prst="rect">
            <a:avLst/>
          </a:prstGeom>
        </p:spPr>
      </p:pic>
    </p:spTree>
    <p:extLst>
      <p:ext uri="{BB962C8B-B14F-4D97-AF65-F5344CB8AC3E}">
        <p14:creationId xmlns:p14="http://schemas.microsoft.com/office/powerpoint/2010/main" val="174901704"/>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Прямоугольник 15">
            <a:extLst>
              <a:ext uri="{FF2B5EF4-FFF2-40B4-BE49-F238E27FC236}">
                <a16:creationId xmlns:a16="http://schemas.microsoft.com/office/drawing/2014/main" id="{F0A3090D-9D84-4941-A0E9-CB3DB115ACC9}"/>
              </a:ext>
            </a:extLst>
          </p:cNvPr>
          <p:cNvSpPr/>
          <p:nvPr/>
        </p:nvSpPr>
        <p:spPr>
          <a:xfrm>
            <a:off x="-1" y="0"/>
            <a:ext cx="17613314" cy="1760221"/>
          </a:xfrm>
          <a:prstGeom prst="rect">
            <a:avLst/>
          </a:prstGeom>
          <a:solidFill>
            <a:srgbClr val="723D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3251"/>
          </a:p>
        </p:txBody>
      </p:sp>
      <p:sp>
        <p:nvSpPr>
          <p:cNvPr id="21" name="TextBox 20">
            <a:extLst>
              <a:ext uri="{FF2B5EF4-FFF2-40B4-BE49-F238E27FC236}">
                <a16:creationId xmlns:a16="http://schemas.microsoft.com/office/drawing/2014/main" id="{CF099A5D-69DB-4D22-890F-9CF864FE7B81}"/>
              </a:ext>
            </a:extLst>
          </p:cNvPr>
          <p:cNvSpPr txBox="1"/>
          <p:nvPr/>
        </p:nvSpPr>
        <p:spPr>
          <a:xfrm>
            <a:off x="4068946" y="205905"/>
            <a:ext cx="11539391" cy="1323439"/>
          </a:xfrm>
          <a:prstGeom prst="rect">
            <a:avLst/>
          </a:prstGeom>
          <a:noFill/>
        </p:spPr>
        <p:txBody>
          <a:bodyPr wrap="square" rtlCol="0">
            <a:spAutoFit/>
          </a:bodyPr>
          <a:lstStyle/>
          <a:p>
            <a:r>
              <a:rPr lang="ru-RU" sz="4000" b="0" dirty="0">
                <a:solidFill>
                  <a:schemeClr val="bg1"/>
                </a:solidFill>
                <a:latin typeface="PT_Russia Text" panose="02000503000000020004" pitchFamily="2" charset="0"/>
                <a:ea typeface="PT_Russia Text" panose="02000503000000020004" pitchFamily="2" charset="0"/>
                <a:cs typeface="Open Sans" panose="020B0606030504020204" pitchFamily="34" charset="0"/>
              </a:rPr>
              <a:t>ПРАВОМЕРНО ИСПОЛЬЗОВАТЬ СЛЕДУЮЩИЕ ОБЪЕКТЫ: </a:t>
            </a:r>
            <a:endParaRPr lang="ru-RU" sz="4000" b="0" dirty="0">
              <a:solidFill>
                <a:schemeClr val="bg1"/>
              </a:solidFill>
              <a:latin typeface="PT_Russia Text" panose="02000503000000020004" pitchFamily="2" charset="0"/>
              <a:ea typeface="PT_Russia Text" panose="02000503000000020004" pitchFamily="2" charset="0"/>
            </a:endParaRPr>
          </a:p>
        </p:txBody>
      </p:sp>
      <p:pic>
        <p:nvPicPr>
          <p:cNvPr id="22" name="Рисунок 21">
            <a:extLst>
              <a:ext uri="{FF2B5EF4-FFF2-40B4-BE49-F238E27FC236}">
                <a16:creationId xmlns:a16="http://schemas.microsoft.com/office/drawing/2014/main" id="{2DE94EB9-23F5-4096-8B4E-C0059018D46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 y="1"/>
            <a:ext cx="4068947" cy="2382247"/>
          </a:xfrm>
          <a:prstGeom prst="rect">
            <a:avLst/>
          </a:prstGeom>
        </p:spPr>
      </p:pic>
      <p:sp>
        <p:nvSpPr>
          <p:cNvPr id="5" name="Прямоугольник 4">
            <a:extLst>
              <a:ext uri="{FF2B5EF4-FFF2-40B4-BE49-F238E27FC236}">
                <a16:creationId xmlns:a16="http://schemas.microsoft.com/office/drawing/2014/main" id="{1647CD4A-5109-4FB8-B408-B42E7969B4FC}"/>
              </a:ext>
            </a:extLst>
          </p:cNvPr>
          <p:cNvSpPr/>
          <p:nvPr/>
        </p:nvSpPr>
        <p:spPr>
          <a:xfrm>
            <a:off x="6839256" y="2656932"/>
            <a:ext cx="3580287" cy="2015936"/>
          </a:xfrm>
          <a:prstGeom prst="rect">
            <a:avLst/>
          </a:prstGeom>
        </p:spPr>
        <p:txBody>
          <a:bodyPr wrap="square">
            <a:spAutoFit/>
          </a:bodyPr>
          <a:lstStyle/>
          <a:p>
            <a:pPr defTabSz="593419"/>
            <a:r>
              <a:rPr lang="ru-RU" sz="2500" b="0" dirty="0">
                <a:solidFill>
                  <a:schemeClr val="tx1"/>
                </a:solidFill>
                <a:latin typeface="PT_Russia Text" panose="02000503000000020004" pitchFamily="2" charset="0"/>
                <a:ea typeface="PT_Russia Text" panose="02000503000000020004" pitchFamily="2" charset="0"/>
                <a:sym typeface="Helvetica Neue Medium"/>
              </a:rPr>
              <a:t>Произведения изобразительного искусства, созданные работниками организации</a:t>
            </a:r>
          </a:p>
        </p:txBody>
      </p:sp>
      <p:sp>
        <p:nvSpPr>
          <p:cNvPr id="7" name="Прямоугольник 6">
            <a:extLst>
              <a:ext uri="{FF2B5EF4-FFF2-40B4-BE49-F238E27FC236}">
                <a16:creationId xmlns:a16="http://schemas.microsoft.com/office/drawing/2014/main" id="{CA271507-7AB8-4393-8C68-E305266A3650}"/>
              </a:ext>
            </a:extLst>
          </p:cNvPr>
          <p:cNvSpPr/>
          <p:nvPr/>
        </p:nvSpPr>
        <p:spPr>
          <a:xfrm>
            <a:off x="12336240" y="2784675"/>
            <a:ext cx="3769344" cy="1631216"/>
          </a:xfrm>
          <a:prstGeom prst="rect">
            <a:avLst/>
          </a:prstGeom>
        </p:spPr>
        <p:txBody>
          <a:bodyPr wrap="square">
            <a:spAutoFit/>
          </a:bodyPr>
          <a:lstStyle/>
          <a:p>
            <a:pPr defTabSz="593419"/>
            <a:r>
              <a:rPr lang="ru-RU" sz="2500" b="0" dirty="0">
                <a:solidFill>
                  <a:schemeClr val="tx1"/>
                </a:solidFill>
                <a:latin typeface="PT_Russia Text" panose="02000503000000020004" pitchFamily="2" charset="0"/>
                <a:ea typeface="PT_Russia Text" panose="02000503000000020004" pitchFamily="2" charset="0"/>
                <a:sym typeface="Helvetica Neue Medium"/>
              </a:rPr>
              <a:t>Переданные непосредственно обладателем авторского права</a:t>
            </a:r>
          </a:p>
        </p:txBody>
      </p:sp>
      <p:sp>
        <p:nvSpPr>
          <p:cNvPr id="9" name="Прямоугольник 8">
            <a:extLst>
              <a:ext uri="{FF2B5EF4-FFF2-40B4-BE49-F238E27FC236}">
                <a16:creationId xmlns:a16="http://schemas.microsoft.com/office/drawing/2014/main" id="{5C1E920D-F7DB-4357-A116-DA83BB1338D3}"/>
              </a:ext>
            </a:extLst>
          </p:cNvPr>
          <p:cNvSpPr/>
          <p:nvPr/>
        </p:nvSpPr>
        <p:spPr>
          <a:xfrm>
            <a:off x="6662118" y="5912047"/>
            <a:ext cx="4025362" cy="2677656"/>
          </a:xfrm>
          <a:prstGeom prst="rect">
            <a:avLst/>
          </a:prstGeom>
        </p:spPr>
        <p:txBody>
          <a:bodyPr wrap="square">
            <a:spAutoFit/>
          </a:bodyPr>
          <a:lstStyle/>
          <a:p>
            <a:pPr defTabSz="593419"/>
            <a:r>
              <a:rPr lang="ru-RU" sz="2400" b="0" dirty="0">
                <a:solidFill>
                  <a:schemeClr val="tx1"/>
                </a:solidFill>
                <a:latin typeface="PT_Russia Text" panose="02000503000000020004" pitchFamily="2" charset="0"/>
                <a:ea typeface="PT_Russia Text" panose="02000503000000020004" pitchFamily="2" charset="0"/>
                <a:sym typeface="Helvetica Neue Medium"/>
              </a:rPr>
              <a:t>Произведения изобразительного искусства и фото-произведения, правомерно приобретенные организацией</a:t>
            </a:r>
          </a:p>
        </p:txBody>
      </p:sp>
      <p:sp>
        <p:nvSpPr>
          <p:cNvPr id="10" name="Прямоугольник 9">
            <a:extLst>
              <a:ext uri="{FF2B5EF4-FFF2-40B4-BE49-F238E27FC236}">
                <a16:creationId xmlns:a16="http://schemas.microsoft.com/office/drawing/2014/main" id="{4EFF2A95-712B-4987-83AD-51B30BCA3E01}"/>
              </a:ext>
            </a:extLst>
          </p:cNvPr>
          <p:cNvSpPr/>
          <p:nvPr/>
        </p:nvSpPr>
        <p:spPr>
          <a:xfrm>
            <a:off x="12439818" y="6563010"/>
            <a:ext cx="3562187" cy="1246495"/>
          </a:xfrm>
          <a:prstGeom prst="rect">
            <a:avLst/>
          </a:prstGeom>
        </p:spPr>
        <p:txBody>
          <a:bodyPr wrap="square">
            <a:spAutoFit/>
          </a:bodyPr>
          <a:lstStyle/>
          <a:p>
            <a:pPr defTabSz="593419"/>
            <a:r>
              <a:rPr lang="ru-RU" sz="2500" b="0" dirty="0">
                <a:solidFill>
                  <a:schemeClr val="tx1"/>
                </a:solidFill>
                <a:latin typeface="PT_Russia Text" panose="02000503000000020004" pitchFamily="2" charset="0"/>
                <a:ea typeface="PT_Russia Text" panose="02000503000000020004" pitchFamily="2" charset="0"/>
                <a:sym typeface="Helvetica Neue Medium"/>
              </a:rPr>
              <a:t>Фото, сделанные во время публичных мероприятий</a:t>
            </a:r>
          </a:p>
        </p:txBody>
      </p:sp>
      <p:sp>
        <p:nvSpPr>
          <p:cNvPr id="24" name="Прямоугольник: скругленные углы 23">
            <a:extLst>
              <a:ext uri="{FF2B5EF4-FFF2-40B4-BE49-F238E27FC236}">
                <a16:creationId xmlns:a16="http://schemas.microsoft.com/office/drawing/2014/main" id="{BC8E5019-9806-4A14-8F9F-EC7B27BE9363}"/>
              </a:ext>
            </a:extLst>
          </p:cNvPr>
          <p:cNvSpPr/>
          <p:nvPr/>
        </p:nvSpPr>
        <p:spPr>
          <a:xfrm>
            <a:off x="6790127" y="2382248"/>
            <a:ext cx="3769344" cy="2565309"/>
          </a:xfrm>
          <a:prstGeom prst="roundRect">
            <a:avLst/>
          </a:prstGeom>
          <a:noFill/>
          <a:ln w="38100" cap="flat">
            <a:solidFill>
              <a:srgbClr val="4C70B8"/>
            </a:solidFill>
            <a:prstDash val="sysDash"/>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ru-RU" sz="2200" b="0" i="0" u="none" strike="noStrike" cap="none" spc="0" normalizeH="0" baseline="0">
              <a:ln>
                <a:noFill/>
              </a:ln>
              <a:solidFill>
                <a:srgbClr val="FFFFFF"/>
              </a:solidFill>
              <a:effectLst/>
              <a:uFillTx/>
              <a:latin typeface="+mn-lt"/>
              <a:ea typeface="+mn-ea"/>
              <a:cs typeface="+mn-cs"/>
              <a:sym typeface="Helvetica Neue Medium"/>
            </a:endParaRPr>
          </a:p>
        </p:txBody>
      </p:sp>
      <p:sp>
        <p:nvSpPr>
          <p:cNvPr id="27" name="Прямоугольник: скругленные углы 26">
            <a:extLst>
              <a:ext uri="{FF2B5EF4-FFF2-40B4-BE49-F238E27FC236}">
                <a16:creationId xmlns:a16="http://schemas.microsoft.com/office/drawing/2014/main" id="{C1242B91-5608-40B7-BB70-0EA5D108CCF4}"/>
              </a:ext>
            </a:extLst>
          </p:cNvPr>
          <p:cNvSpPr/>
          <p:nvPr/>
        </p:nvSpPr>
        <p:spPr>
          <a:xfrm>
            <a:off x="12439819" y="2382248"/>
            <a:ext cx="3562187" cy="2436071"/>
          </a:xfrm>
          <a:prstGeom prst="roundRect">
            <a:avLst/>
          </a:prstGeom>
          <a:noFill/>
          <a:ln w="38100" cap="flat">
            <a:solidFill>
              <a:srgbClr val="4C70B8"/>
            </a:solidFill>
            <a:prstDash val="sysDash"/>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ru-RU" sz="2200" b="0" i="0" u="none" strike="noStrike" cap="none" spc="0" normalizeH="0" baseline="0">
              <a:ln>
                <a:noFill/>
              </a:ln>
              <a:solidFill>
                <a:srgbClr val="FFFFFF"/>
              </a:solidFill>
              <a:effectLst/>
              <a:uFillTx/>
              <a:latin typeface="+mn-lt"/>
              <a:ea typeface="+mn-ea"/>
              <a:cs typeface="+mn-cs"/>
              <a:sym typeface="Helvetica Neue Medium"/>
            </a:endParaRPr>
          </a:p>
        </p:txBody>
      </p:sp>
      <p:sp>
        <p:nvSpPr>
          <p:cNvPr id="29" name="Прямоугольник: скругленные углы 28">
            <a:extLst>
              <a:ext uri="{FF2B5EF4-FFF2-40B4-BE49-F238E27FC236}">
                <a16:creationId xmlns:a16="http://schemas.microsoft.com/office/drawing/2014/main" id="{0EC6B770-0FFE-4C32-9EFE-01E18AC7D200}"/>
              </a:ext>
            </a:extLst>
          </p:cNvPr>
          <p:cNvSpPr/>
          <p:nvPr/>
        </p:nvSpPr>
        <p:spPr>
          <a:xfrm>
            <a:off x="6790127" y="5968223"/>
            <a:ext cx="3769344" cy="2565309"/>
          </a:xfrm>
          <a:prstGeom prst="roundRect">
            <a:avLst/>
          </a:prstGeom>
          <a:noFill/>
          <a:ln w="38100" cap="flat">
            <a:solidFill>
              <a:srgbClr val="4C70B8"/>
            </a:solidFill>
            <a:prstDash val="sysDash"/>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ru-RU" sz="2200" b="0" i="0" u="none" strike="noStrike" cap="none" spc="0" normalizeH="0" baseline="0">
              <a:ln>
                <a:noFill/>
              </a:ln>
              <a:solidFill>
                <a:srgbClr val="FFFFFF"/>
              </a:solidFill>
              <a:effectLst/>
              <a:uFillTx/>
              <a:latin typeface="+mn-lt"/>
              <a:ea typeface="+mn-ea"/>
              <a:cs typeface="+mn-cs"/>
              <a:sym typeface="Helvetica Neue Medium"/>
            </a:endParaRPr>
          </a:p>
        </p:txBody>
      </p:sp>
      <p:sp>
        <p:nvSpPr>
          <p:cNvPr id="30" name="Прямоугольник: скругленные углы 29">
            <a:extLst>
              <a:ext uri="{FF2B5EF4-FFF2-40B4-BE49-F238E27FC236}">
                <a16:creationId xmlns:a16="http://schemas.microsoft.com/office/drawing/2014/main" id="{003261DF-14F5-4E94-A1C1-2E502945531F}"/>
              </a:ext>
            </a:extLst>
          </p:cNvPr>
          <p:cNvSpPr/>
          <p:nvPr/>
        </p:nvSpPr>
        <p:spPr>
          <a:xfrm>
            <a:off x="12439819" y="5968223"/>
            <a:ext cx="3562187" cy="2436071"/>
          </a:xfrm>
          <a:prstGeom prst="roundRect">
            <a:avLst/>
          </a:prstGeom>
          <a:noFill/>
          <a:ln w="38100" cap="flat">
            <a:solidFill>
              <a:srgbClr val="4C70B8"/>
            </a:solidFill>
            <a:prstDash val="sysDash"/>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ru-RU" sz="2200" b="0" i="0" u="none" strike="noStrike" cap="none" spc="0" normalizeH="0" baseline="0">
              <a:ln>
                <a:noFill/>
              </a:ln>
              <a:solidFill>
                <a:srgbClr val="FFFFFF"/>
              </a:solidFill>
              <a:effectLst/>
              <a:uFillTx/>
              <a:latin typeface="+mn-lt"/>
              <a:ea typeface="+mn-ea"/>
              <a:cs typeface="+mn-cs"/>
              <a:sym typeface="Helvetica Neue Medium"/>
            </a:endParaRPr>
          </a:p>
        </p:txBody>
      </p:sp>
      <p:sp>
        <p:nvSpPr>
          <p:cNvPr id="2" name="Прямоугольник: скругленные углы 1">
            <a:extLst>
              <a:ext uri="{FF2B5EF4-FFF2-40B4-BE49-F238E27FC236}">
                <a16:creationId xmlns:a16="http://schemas.microsoft.com/office/drawing/2014/main" id="{27E61CF7-0D7F-0E24-059D-E53E02B47216}"/>
              </a:ext>
            </a:extLst>
          </p:cNvPr>
          <p:cNvSpPr/>
          <p:nvPr/>
        </p:nvSpPr>
        <p:spPr>
          <a:xfrm>
            <a:off x="1041583" y="2382246"/>
            <a:ext cx="3769344" cy="2565309"/>
          </a:xfrm>
          <a:prstGeom prst="roundRect">
            <a:avLst/>
          </a:prstGeom>
          <a:noFill/>
          <a:ln w="38100" cap="flat">
            <a:solidFill>
              <a:srgbClr val="4C70B8"/>
            </a:solidFill>
            <a:prstDash val="sysDash"/>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ru-RU" sz="2200" b="0" i="0" u="none" strike="noStrike" cap="none" spc="0" normalizeH="0" baseline="0">
              <a:ln>
                <a:noFill/>
              </a:ln>
              <a:solidFill>
                <a:srgbClr val="FFFFFF"/>
              </a:solidFill>
              <a:effectLst/>
              <a:uFillTx/>
              <a:latin typeface="+mn-lt"/>
              <a:ea typeface="+mn-ea"/>
              <a:cs typeface="+mn-cs"/>
              <a:sym typeface="Helvetica Neue Medium"/>
            </a:endParaRPr>
          </a:p>
        </p:txBody>
      </p:sp>
      <p:sp>
        <p:nvSpPr>
          <p:cNvPr id="4" name="Прямоугольник: скругленные углы 3">
            <a:extLst>
              <a:ext uri="{FF2B5EF4-FFF2-40B4-BE49-F238E27FC236}">
                <a16:creationId xmlns:a16="http://schemas.microsoft.com/office/drawing/2014/main" id="{1517519A-F851-D50D-CDDC-B712E37AB84B}"/>
              </a:ext>
            </a:extLst>
          </p:cNvPr>
          <p:cNvSpPr/>
          <p:nvPr/>
        </p:nvSpPr>
        <p:spPr>
          <a:xfrm>
            <a:off x="1090712" y="5968222"/>
            <a:ext cx="3769344" cy="2565309"/>
          </a:xfrm>
          <a:prstGeom prst="roundRect">
            <a:avLst/>
          </a:prstGeom>
          <a:noFill/>
          <a:ln w="38100" cap="flat">
            <a:solidFill>
              <a:srgbClr val="4C70B8"/>
            </a:solidFill>
            <a:prstDash val="sysDash"/>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ru-RU" sz="2200" b="0" i="0" u="none" strike="noStrike" cap="none" spc="0" normalizeH="0" baseline="0">
              <a:ln>
                <a:noFill/>
              </a:ln>
              <a:solidFill>
                <a:srgbClr val="FFFFFF"/>
              </a:solidFill>
              <a:effectLst/>
              <a:uFillTx/>
              <a:latin typeface="+mn-lt"/>
              <a:ea typeface="+mn-ea"/>
              <a:cs typeface="+mn-cs"/>
              <a:sym typeface="Helvetica Neue Medium"/>
            </a:endParaRPr>
          </a:p>
        </p:txBody>
      </p:sp>
      <p:sp>
        <p:nvSpPr>
          <p:cNvPr id="6" name="Прямоугольник 5">
            <a:extLst>
              <a:ext uri="{FF2B5EF4-FFF2-40B4-BE49-F238E27FC236}">
                <a16:creationId xmlns:a16="http://schemas.microsoft.com/office/drawing/2014/main" id="{0E255940-063F-75E0-8C09-7390560901B4}"/>
              </a:ext>
            </a:extLst>
          </p:cNvPr>
          <p:cNvSpPr/>
          <p:nvPr/>
        </p:nvSpPr>
        <p:spPr>
          <a:xfrm>
            <a:off x="1115276" y="2849292"/>
            <a:ext cx="3720215" cy="1631216"/>
          </a:xfrm>
          <a:prstGeom prst="rect">
            <a:avLst/>
          </a:prstGeom>
        </p:spPr>
        <p:txBody>
          <a:bodyPr wrap="square">
            <a:spAutoFit/>
          </a:bodyPr>
          <a:lstStyle/>
          <a:p>
            <a:pPr defTabSz="593419"/>
            <a:r>
              <a:rPr lang="ru-RU" sz="2500" b="0" dirty="0">
                <a:solidFill>
                  <a:schemeClr val="tx1"/>
                </a:solidFill>
                <a:latin typeface="PT_Russia Text" panose="02000503000000020004" pitchFamily="2" charset="0"/>
                <a:ea typeface="PT_Russia Text" panose="02000503000000020004" pitchFamily="2" charset="0"/>
                <a:sym typeface="Helvetica Neue Medium"/>
              </a:rPr>
              <a:t>Фото-произведения, созданные работниками организации</a:t>
            </a:r>
          </a:p>
        </p:txBody>
      </p:sp>
      <p:sp>
        <p:nvSpPr>
          <p:cNvPr id="8" name="Прямоугольник 7">
            <a:extLst>
              <a:ext uri="{FF2B5EF4-FFF2-40B4-BE49-F238E27FC236}">
                <a16:creationId xmlns:a16="http://schemas.microsoft.com/office/drawing/2014/main" id="{04A2D0BE-6221-BA91-37AC-8C089EF24B22}"/>
              </a:ext>
            </a:extLst>
          </p:cNvPr>
          <p:cNvSpPr/>
          <p:nvPr/>
        </p:nvSpPr>
        <p:spPr>
          <a:xfrm>
            <a:off x="1342382" y="6627628"/>
            <a:ext cx="3167744" cy="1246495"/>
          </a:xfrm>
          <a:prstGeom prst="rect">
            <a:avLst/>
          </a:prstGeom>
        </p:spPr>
        <p:txBody>
          <a:bodyPr wrap="square">
            <a:spAutoFit/>
          </a:bodyPr>
          <a:lstStyle/>
          <a:p>
            <a:pPr defTabSz="593419"/>
            <a:r>
              <a:rPr lang="ru-RU" sz="2500" b="0" dirty="0">
                <a:solidFill>
                  <a:schemeClr val="tx1"/>
                </a:solidFill>
                <a:latin typeface="PT_Russia Text" panose="02000503000000020004" pitchFamily="2" charset="0"/>
                <a:ea typeface="PT_Russia Text" panose="02000503000000020004" pitchFamily="2" charset="0"/>
                <a:sym typeface="Helvetica Neue Medium"/>
              </a:rPr>
              <a:t>Изображения, предлагаемые  Навигатором</a:t>
            </a:r>
          </a:p>
        </p:txBody>
      </p:sp>
    </p:spTree>
    <p:extLst>
      <p:ext uri="{BB962C8B-B14F-4D97-AF65-F5344CB8AC3E}">
        <p14:creationId xmlns:p14="http://schemas.microsoft.com/office/powerpoint/2010/main" val="1779696964"/>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p:cNvSpPr txBox="1"/>
          <p:nvPr/>
        </p:nvSpPr>
        <p:spPr>
          <a:xfrm>
            <a:off x="481524" y="5051150"/>
            <a:ext cx="5993187" cy="158153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1602" tIns="51602" rIns="51602" bIns="51602" numCol="1" spcCol="38100" rtlCol="0" anchor="ctr">
            <a:spAutoFit/>
          </a:bodyPr>
          <a:lstStyle/>
          <a:p>
            <a:r>
              <a:rPr lang="ru-RU" sz="3200" b="0" dirty="0">
                <a:solidFill>
                  <a:srgbClr val="963F90"/>
                </a:solidFill>
                <a:sym typeface="Helvetica Neue Medium"/>
              </a:rPr>
              <a:t>АЛГОРИТМ ДЕЙСТВИЙ</a:t>
            </a:r>
          </a:p>
          <a:p>
            <a:r>
              <a:rPr lang="en-US" sz="3200" b="0" dirty="0">
                <a:solidFill>
                  <a:srgbClr val="963F90"/>
                </a:solidFill>
                <a:sym typeface="Helvetica Neue Medium"/>
                <a:hlinkClick r:id="rId2"/>
              </a:rPr>
              <a:t>https://disk.yandex.ru/i/SG3KUDBC6fmxwQ</a:t>
            </a:r>
            <a:endParaRPr lang="ru-RU" sz="3200" b="0" dirty="0">
              <a:solidFill>
                <a:srgbClr val="963F90"/>
              </a:solidFill>
              <a:sym typeface="Helvetica Neue Medium"/>
            </a:endParaRPr>
          </a:p>
        </p:txBody>
      </p:sp>
      <p:sp>
        <p:nvSpPr>
          <p:cNvPr id="13" name="Прямоугольник 12">
            <a:extLst>
              <a:ext uri="{FF2B5EF4-FFF2-40B4-BE49-F238E27FC236}">
                <a16:creationId xmlns:a16="http://schemas.microsoft.com/office/drawing/2014/main" id="{6DA334BA-E0E0-4502-A6EC-82B6826D9185}"/>
              </a:ext>
            </a:extLst>
          </p:cNvPr>
          <p:cNvSpPr/>
          <p:nvPr/>
        </p:nvSpPr>
        <p:spPr>
          <a:xfrm>
            <a:off x="-1" y="0"/>
            <a:ext cx="17613314" cy="1760221"/>
          </a:xfrm>
          <a:prstGeom prst="rect">
            <a:avLst/>
          </a:prstGeom>
          <a:solidFill>
            <a:srgbClr val="723D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3251"/>
          </a:p>
        </p:txBody>
      </p:sp>
      <p:sp>
        <p:nvSpPr>
          <p:cNvPr id="16" name="TextBox 15">
            <a:extLst>
              <a:ext uri="{FF2B5EF4-FFF2-40B4-BE49-F238E27FC236}">
                <a16:creationId xmlns:a16="http://schemas.microsoft.com/office/drawing/2014/main" id="{71DCAA8B-7EE8-428E-8C35-D80CBE7F96D0}"/>
              </a:ext>
            </a:extLst>
          </p:cNvPr>
          <p:cNvSpPr txBox="1"/>
          <p:nvPr/>
        </p:nvSpPr>
        <p:spPr>
          <a:xfrm>
            <a:off x="3118193" y="174881"/>
            <a:ext cx="15028463" cy="1323439"/>
          </a:xfrm>
          <a:prstGeom prst="rect">
            <a:avLst/>
          </a:prstGeom>
          <a:noFill/>
        </p:spPr>
        <p:txBody>
          <a:bodyPr wrap="square" rtlCol="0">
            <a:spAutoFit/>
          </a:bodyPr>
          <a:lstStyle/>
          <a:p>
            <a:r>
              <a:rPr lang="ru-RU" sz="4000" b="0" dirty="0">
                <a:solidFill>
                  <a:schemeClr val="bg1"/>
                </a:solidFill>
                <a:latin typeface="PT_Russia Text" panose="02000503000000020004" pitchFamily="2" charset="0"/>
                <a:ea typeface="PT_Russia Text" panose="02000503000000020004" pitchFamily="2" charset="0"/>
                <a:cs typeface="Open Sans" panose="020B0606030504020204" pitchFamily="34" charset="0"/>
              </a:rPr>
              <a:t>В СЛУЧАЕ ПОСТУПЛЕНИЯ ДОСУДЕБНЫХ ПРЕТЕНЗИЙ, ИСКОВЫХ ЗАЯВЛЕНИЙ</a:t>
            </a:r>
            <a:endParaRPr lang="ru-RU" sz="4000" b="0" dirty="0">
              <a:solidFill>
                <a:schemeClr val="bg1"/>
              </a:solidFill>
              <a:latin typeface="PT_Russia Text" panose="02000503000000020004" pitchFamily="2" charset="0"/>
              <a:ea typeface="PT_Russia Text" panose="02000503000000020004" pitchFamily="2" charset="0"/>
            </a:endParaRPr>
          </a:p>
        </p:txBody>
      </p:sp>
      <p:pic>
        <p:nvPicPr>
          <p:cNvPr id="17" name="Рисунок 16">
            <a:extLst>
              <a:ext uri="{FF2B5EF4-FFF2-40B4-BE49-F238E27FC236}">
                <a16:creationId xmlns:a16="http://schemas.microsoft.com/office/drawing/2014/main" id="{A7492932-F06E-4A2D-9208-D6E2285CC61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 y="1"/>
            <a:ext cx="4068947" cy="2382247"/>
          </a:xfrm>
          <a:prstGeom prst="rect">
            <a:avLst/>
          </a:prstGeom>
        </p:spPr>
      </p:pic>
      <p:grpSp>
        <p:nvGrpSpPr>
          <p:cNvPr id="2" name="Группа 1">
            <a:extLst>
              <a:ext uri="{FF2B5EF4-FFF2-40B4-BE49-F238E27FC236}">
                <a16:creationId xmlns:a16="http://schemas.microsoft.com/office/drawing/2014/main" id="{DC950837-9F41-DD99-241E-65198713623D}"/>
              </a:ext>
            </a:extLst>
          </p:cNvPr>
          <p:cNvGrpSpPr/>
          <p:nvPr/>
        </p:nvGrpSpPr>
        <p:grpSpPr>
          <a:xfrm>
            <a:off x="11959488" y="4372568"/>
            <a:ext cx="4311316" cy="1435174"/>
            <a:chOff x="5098869" y="4761468"/>
            <a:chExt cx="4311316" cy="1435174"/>
          </a:xfrm>
        </p:grpSpPr>
        <p:sp>
          <p:nvSpPr>
            <p:cNvPr id="4" name="Прямоугольник 3">
              <a:extLst>
                <a:ext uri="{FF2B5EF4-FFF2-40B4-BE49-F238E27FC236}">
                  <a16:creationId xmlns:a16="http://schemas.microsoft.com/office/drawing/2014/main" id="{33DD12FF-CEC8-95E1-4E68-54002D7C3D18}"/>
                </a:ext>
              </a:extLst>
            </p:cNvPr>
            <p:cNvSpPr/>
            <p:nvPr/>
          </p:nvSpPr>
          <p:spPr>
            <a:xfrm>
              <a:off x="5108206" y="5064539"/>
              <a:ext cx="4301979" cy="861774"/>
            </a:xfrm>
            <a:prstGeom prst="rect">
              <a:avLst/>
            </a:prstGeom>
          </p:spPr>
          <p:txBody>
            <a:bodyPr wrap="square">
              <a:spAutoFit/>
            </a:bodyPr>
            <a:lstStyle/>
            <a:p>
              <a:pPr defTabSz="593419"/>
              <a:r>
                <a:rPr lang="ru-RU" sz="2500" b="0" dirty="0">
                  <a:solidFill>
                    <a:srgbClr val="963F90"/>
                  </a:solidFill>
                  <a:latin typeface="PT_Russia Text" panose="02000503000000020004" pitchFamily="2" charset="0"/>
                  <a:ea typeface="PT_Russia Text" panose="02000503000000020004" pitchFamily="2" charset="0"/>
                </a:rPr>
                <a:t>Четкие и слаженные действия</a:t>
              </a:r>
            </a:p>
          </p:txBody>
        </p:sp>
        <p:sp>
          <p:nvSpPr>
            <p:cNvPr id="6" name="Прямоугольник: скругленные углы 5">
              <a:extLst>
                <a:ext uri="{FF2B5EF4-FFF2-40B4-BE49-F238E27FC236}">
                  <a16:creationId xmlns:a16="http://schemas.microsoft.com/office/drawing/2014/main" id="{18785C84-712A-38CF-D3E2-6532FBED199D}"/>
                </a:ext>
              </a:extLst>
            </p:cNvPr>
            <p:cNvSpPr/>
            <p:nvPr/>
          </p:nvSpPr>
          <p:spPr>
            <a:xfrm>
              <a:off x="5098869" y="4761468"/>
              <a:ext cx="4311316" cy="1435174"/>
            </a:xfrm>
            <a:prstGeom prst="roundRect">
              <a:avLst/>
            </a:prstGeom>
            <a:noFill/>
            <a:ln w="38100" cap="flat">
              <a:solidFill>
                <a:srgbClr val="4C70B8"/>
              </a:solidFill>
              <a:prstDash val="sysDash"/>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ru-RU" sz="2200" b="0" i="0" u="none" strike="noStrike" cap="none" spc="0" normalizeH="0" baseline="0">
                <a:ln>
                  <a:noFill/>
                </a:ln>
                <a:solidFill>
                  <a:srgbClr val="FFFFFF"/>
                </a:solidFill>
                <a:effectLst/>
                <a:uFillTx/>
                <a:latin typeface="+mn-lt"/>
                <a:ea typeface="+mn-ea"/>
                <a:cs typeface="+mn-cs"/>
                <a:sym typeface="Helvetica Neue Medium"/>
              </a:endParaRPr>
            </a:p>
          </p:txBody>
        </p:sp>
      </p:grpSp>
      <p:grpSp>
        <p:nvGrpSpPr>
          <p:cNvPr id="8" name="Группа 7">
            <a:extLst>
              <a:ext uri="{FF2B5EF4-FFF2-40B4-BE49-F238E27FC236}">
                <a16:creationId xmlns:a16="http://schemas.microsoft.com/office/drawing/2014/main" id="{4C97FAAF-3FEC-372E-BD6C-23E0D21E8E33}"/>
              </a:ext>
            </a:extLst>
          </p:cNvPr>
          <p:cNvGrpSpPr/>
          <p:nvPr/>
        </p:nvGrpSpPr>
        <p:grpSpPr>
          <a:xfrm>
            <a:off x="11959488" y="2696168"/>
            <a:ext cx="4311316" cy="1435174"/>
            <a:chOff x="5098869" y="3046968"/>
            <a:chExt cx="4311316" cy="1435174"/>
          </a:xfrm>
        </p:grpSpPr>
        <p:sp>
          <p:nvSpPr>
            <p:cNvPr id="11" name="Прямоугольник 10">
              <a:extLst>
                <a:ext uri="{FF2B5EF4-FFF2-40B4-BE49-F238E27FC236}">
                  <a16:creationId xmlns:a16="http://schemas.microsoft.com/office/drawing/2014/main" id="{F5D09530-9BE4-F409-ECFD-918669C6F8A3}"/>
                </a:ext>
              </a:extLst>
            </p:cNvPr>
            <p:cNvSpPr/>
            <p:nvPr/>
          </p:nvSpPr>
          <p:spPr>
            <a:xfrm>
              <a:off x="5254269" y="3471633"/>
              <a:ext cx="4000515" cy="477054"/>
            </a:xfrm>
            <a:prstGeom prst="rect">
              <a:avLst/>
            </a:prstGeom>
          </p:spPr>
          <p:txBody>
            <a:bodyPr wrap="square">
              <a:spAutoFit/>
            </a:bodyPr>
            <a:lstStyle/>
            <a:p>
              <a:pPr defTabSz="593419"/>
              <a:r>
                <a:rPr lang="ru-RU" sz="2500" b="0" dirty="0">
                  <a:solidFill>
                    <a:srgbClr val="963F90"/>
                  </a:solidFill>
                  <a:latin typeface="PT_Russia Text" panose="02000503000000020004" pitchFamily="2" charset="0"/>
                  <a:ea typeface="PT_Russia Text" panose="02000503000000020004" pitchFamily="2" charset="0"/>
                </a:rPr>
                <a:t>Отсутствие паники</a:t>
              </a:r>
            </a:p>
          </p:txBody>
        </p:sp>
        <p:sp>
          <p:nvSpPr>
            <p:cNvPr id="12" name="Прямоугольник: скругленные углы 11">
              <a:extLst>
                <a:ext uri="{FF2B5EF4-FFF2-40B4-BE49-F238E27FC236}">
                  <a16:creationId xmlns:a16="http://schemas.microsoft.com/office/drawing/2014/main" id="{9A91F805-8227-BA37-03EC-3C3AB67DE736}"/>
                </a:ext>
              </a:extLst>
            </p:cNvPr>
            <p:cNvSpPr/>
            <p:nvPr/>
          </p:nvSpPr>
          <p:spPr>
            <a:xfrm>
              <a:off x="5098869" y="3046968"/>
              <a:ext cx="4311316" cy="1435174"/>
            </a:xfrm>
            <a:prstGeom prst="roundRect">
              <a:avLst/>
            </a:prstGeom>
            <a:noFill/>
            <a:ln w="38100" cap="flat">
              <a:solidFill>
                <a:srgbClr val="4C70B8"/>
              </a:solidFill>
              <a:prstDash val="sysDash"/>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ru-RU" sz="2200" b="0" i="0" u="none" strike="noStrike" cap="none" spc="0" normalizeH="0" baseline="0">
                <a:ln>
                  <a:noFill/>
                </a:ln>
                <a:solidFill>
                  <a:srgbClr val="FFFFFF"/>
                </a:solidFill>
                <a:effectLst/>
                <a:uFillTx/>
                <a:latin typeface="+mn-lt"/>
                <a:ea typeface="+mn-ea"/>
                <a:cs typeface="+mn-cs"/>
                <a:sym typeface="Helvetica Neue Medium"/>
              </a:endParaRPr>
            </a:p>
          </p:txBody>
        </p:sp>
      </p:grpSp>
      <p:grpSp>
        <p:nvGrpSpPr>
          <p:cNvPr id="14" name="Группа 13">
            <a:extLst>
              <a:ext uri="{FF2B5EF4-FFF2-40B4-BE49-F238E27FC236}">
                <a16:creationId xmlns:a16="http://schemas.microsoft.com/office/drawing/2014/main" id="{75C1C285-F762-7A42-EACD-0C84E1C8489B}"/>
              </a:ext>
            </a:extLst>
          </p:cNvPr>
          <p:cNvGrpSpPr/>
          <p:nvPr/>
        </p:nvGrpSpPr>
        <p:grpSpPr>
          <a:xfrm>
            <a:off x="11959488" y="7725368"/>
            <a:ext cx="4311316" cy="1435174"/>
            <a:chOff x="5098869" y="8076168"/>
            <a:chExt cx="4311316" cy="1435174"/>
          </a:xfrm>
        </p:grpSpPr>
        <p:sp>
          <p:nvSpPr>
            <p:cNvPr id="15" name="Прямоугольник 14">
              <a:extLst>
                <a:ext uri="{FF2B5EF4-FFF2-40B4-BE49-F238E27FC236}">
                  <a16:creationId xmlns:a16="http://schemas.microsoft.com/office/drawing/2014/main" id="{0C624FA6-B349-7384-090A-04E08757ECDF}"/>
                </a:ext>
              </a:extLst>
            </p:cNvPr>
            <p:cNvSpPr/>
            <p:nvPr/>
          </p:nvSpPr>
          <p:spPr>
            <a:xfrm>
              <a:off x="5181535" y="8151134"/>
              <a:ext cx="4155321" cy="1246495"/>
            </a:xfrm>
            <a:prstGeom prst="rect">
              <a:avLst/>
            </a:prstGeom>
          </p:spPr>
          <p:txBody>
            <a:bodyPr wrap="square">
              <a:spAutoFit/>
            </a:bodyPr>
            <a:lstStyle/>
            <a:p>
              <a:pPr defTabSz="593419"/>
              <a:r>
                <a:rPr lang="ru-RU" sz="2500" b="0" dirty="0">
                  <a:solidFill>
                    <a:srgbClr val="963F90"/>
                  </a:solidFill>
                  <a:latin typeface="PT_Russia Text" panose="02000503000000020004" pitchFamily="2" charset="0"/>
                  <a:ea typeface="PT_Russia Text" panose="02000503000000020004" pitchFamily="2" charset="0"/>
                </a:rPr>
                <a:t>Обращение к Федеральной экспертной группе по ЦМ ДОД</a:t>
              </a:r>
            </a:p>
          </p:txBody>
        </p:sp>
        <p:sp>
          <p:nvSpPr>
            <p:cNvPr id="21" name="Прямоугольник: скругленные углы 20">
              <a:extLst>
                <a:ext uri="{FF2B5EF4-FFF2-40B4-BE49-F238E27FC236}">
                  <a16:creationId xmlns:a16="http://schemas.microsoft.com/office/drawing/2014/main" id="{0BCA0BE7-17EC-D6B8-1468-07A1DF78EFA6}"/>
                </a:ext>
              </a:extLst>
            </p:cNvPr>
            <p:cNvSpPr/>
            <p:nvPr/>
          </p:nvSpPr>
          <p:spPr>
            <a:xfrm>
              <a:off x="5098869" y="8076168"/>
              <a:ext cx="4311316" cy="1435174"/>
            </a:xfrm>
            <a:prstGeom prst="roundRect">
              <a:avLst/>
            </a:prstGeom>
            <a:noFill/>
            <a:ln w="38100" cap="flat">
              <a:solidFill>
                <a:srgbClr val="4C70B8"/>
              </a:solidFill>
              <a:prstDash val="sysDash"/>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ru-RU" sz="2200" b="0" i="0" u="none" strike="noStrike" cap="none" spc="0" normalizeH="0" baseline="0">
                <a:ln>
                  <a:noFill/>
                </a:ln>
                <a:solidFill>
                  <a:srgbClr val="FFFFFF"/>
                </a:solidFill>
                <a:effectLst/>
                <a:uFillTx/>
                <a:latin typeface="+mn-lt"/>
                <a:ea typeface="+mn-ea"/>
                <a:cs typeface="+mn-cs"/>
                <a:sym typeface="Helvetica Neue Medium"/>
              </a:endParaRPr>
            </a:p>
          </p:txBody>
        </p:sp>
      </p:grpSp>
      <p:grpSp>
        <p:nvGrpSpPr>
          <p:cNvPr id="22" name="Группа 21">
            <a:extLst>
              <a:ext uri="{FF2B5EF4-FFF2-40B4-BE49-F238E27FC236}">
                <a16:creationId xmlns:a16="http://schemas.microsoft.com/office/drawing/2014/main" id="{DD19B52C-AADB-5392-8008-D6139079DCA0}"/>
              </a:ext>
            </a:extLst>
          </p:cNvPr>
          <p:cNvGrpSpPr/>
          <p:nvPr/>
        </p:nvGrpSpPr>
        <p:grpSpPr>
          <a:xfrm>
            <a:off x="11895496" y="6048968"/>
            <a:ext cx="4375308" cy="1435174"/>
            <a:chOff x="5034877" y="6443311"/>
            <a:chExt cx="4375308" cy="1435174"/>
          </a:xfrm>
        </p:grpSpPr>
        <p:sp>
          <p:nvSpPr>
            <p:cNvPr id="25" name="Прямоугольник 24">
              <a:extLst>
                <a:ext uri="{FF2B5EF4-FFF2-40B4-BE49-F238E27FC236}">
                  <a16:creationId xmlns:a16="http://schemas.microsoft.com/office/drawing/2014/main" id="{B9527657-4AB4-75A5-9349-CC986F9E4AC3}"/>
                </a:ext>
              </a:extLst>
            </p:cNvPr>
            <p:cNvSpPr/>
            <p:nvPr/>
          </p:nvSpPr>
          <p:spPr>
            <a:xfrm>
              <a:off x="5034877" y="6730011"/>
              <a:ext cx="4301979" cy="861774"/>
            </a:xfrm>
            <a:prstGeom prst="rect">
              <a:avLst/>
            </a:prstGeom>
          </p:spPr>
          <p:txBody>
            <a:bodyPr wrap="square">
              <a:spAutoFit/>
            </a:bodyPr>
            <a:lstStyle/>
            <a:p>
              <a:pPr defTabSz="593419"/>
              <a:r>
                <a:rPr lang="ru-RU" sz="2500" b="0" dirty="0">
                  <a:solidFill>
                    <a:srgbClr val="963F90"/>
                  </a:solidFill>
                  <a:latin typeface="PT_Russia Text" panose="02000503000000020004" pitchFamily="2" charset="0"/>
                  <a:ea typeface="PT_Russia Text" panose="02000503000000020004" pitchFamily="2" charset="0"/>
                </a:rPr>
                <a:t>Фиксация времени каждого действия</a:t>
              </a:r>
            </a:p>
          </p:txBody>
        </p:sp>
        <p:sp>
          <p:nvSpPr>
            <p:cNvPr id="26" name="Прямоугольник: скругленные углы 25">
              <a:extLst>
                <a:ext uri="{FF2B5EF4-FFF2-40B4-BE49-F238E27FC236}">
                  <a16:creationId xmlns:a16="http://schemas.microsoft.com/office/drawing/2014/main" id="{6F9ACC1D-2ED4-57CF-5093-82610F503969}"/>
                </a:ext>
              </a:extLst>
            </p:cNvPr>
            <p:cNvSpPr/>
            <p:nvPr/>
          </p:nvSpPr>
          <p:spPr>
            <a:xfrm>
              <a:off x="5098869" y="6443311"/>
              <a:ext cx="4311316" cy="1435174"/>
            </a:xfrm>
            <a:prstGeom prst="roundRect">
              <a:avLst/>
            </a:prstGeom>
            <a:noFill/>
            <a:ln w="38100" cap="flat">
              <a:solidFill>
                <a:srgbClr val="4C70B8"/>
              </a:solidFill>
              <a:prstDash val="sysDash"/>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ru-RU" sz="2200" b="0" i="0" u="none" strike="noStrike" cap="none" spc="0" normalizeH="0" baseline="0">
                <a:ln>
                  <a:noFill/>
                </a:ln>
                <a:solidFill>
                  <a:srgbClr val="FFFFFF"/>
                </a:solidFill>
                <a:effectLst/>
                <a:uFillTx/>
                <a:latin typeface="+mn-lt"/>
                <a:ea typeface="+mn-ea"/>
                <a:cs typeface="+mn-cs"/>
                <a:sym typeface="Helvetica Neue Medium"/>
              </a:endParaRPr>
            </a:p>
          </p:txBody>
        </p:sp>
      </p:grpSp>
      <p:pic>
        <p:nvPicPr>
          <p:cNvPr id="31" name="Рисунок 30">
            <a:extLst>
              <a:ext uri="{FF2B5EF4-FFF2-40B4-BE49-F238E27FC236}">
                <a16:creationId xmlns:a16="http://schemas.microsoft.com/office/drawing/2014/main" id="{ABD9C97A-5ACB-6BB5-B269-75357BB46C9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19130150">
            <a:off x="9791545" y="3424422"/>
            <a:ext cx="2006126" cy="585120"/>
          </a:xfrm>
          <a:prstGeom prst="rect">
            <a:avLst/>
          </a:prstGeom>
        </p:spPr>
      </p:pic>
      <p:pic>
        <p:nvPicPr>
          <p:cNvPr id="32" name="Рисунок 31">
            <a:extLst>
              <a:ext uri="{FF2B5EF4-FFF2-40B4-BE49-F238E27FC236}">
                <a16:creationId xmlns:a16="http://schemas.microsoft.com/office/drawing/2014/main" id="{7E8A2773-1B99-B977-472B-828D4E660BB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2469850" flipV="1">
            <a:off x="9791545" y="7507774"/>
            <a:ext cx="2006126" cy="585120"/>
          </a:xfrm>
          <a:prstGeom prst="rect">
            <a:avLst/>
          </a:prstGeom>
        </p:spPr>
      </p:pic>
      <p:pic>
        <p:nvPicPr>
          <p:cNvPr id="33" name="Рисунок 32">
            <a:extLst>
              <a:ext uri="{FF2B5EF4-FFF2-40B4-BE49-F238E27FC236}">
                <a16:creationId xmlns:a16="http://schemas.microsoft.com/office/drawing/2014/main" id="{0704203F-B615-C41D-EC62-CB2F12E5E9FC}"/>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0113623" y="4834807"/>
            <a:ext cx="1483495" cy="432686"/>
          </a:xfrm>
          <a:prstGeom prst="rect">
            <a:avLst/>
          </a:prstGeom>
        </p:spPr>
      </p:pic>
      <p:pic>
        <p:nvPicPr>
          <p:cNvPr id="34" name="Рисунок 33">
            <a:extLst>
              <a:ext uri="{FF2B5EF4-FFF2-40B4-BE49-F238E27FC236}">
                <a16:creationId xmlns:a16="http://schemas.microsoft.com/office/drawing/2014/main" id="{161DD152-8C4E-B659-E379-AA0BD95945FD}"/>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0113623" y="6092107"/>
            <a:ext cx="1483495" cy="432686"/>
          </a:xfrm>
          <a:prstGeom prst="rect">
            <a:avLst/>
          </a:prstGeom>
        </p:spPr>
      </p:pic>
      <p:pic>
        <p:nvPicPr>
          <p:cNvPr id="35" name="Рисунок 34">
            <a:extLst>
              <a:ext uri="{FF2B5EF4-FFF2-40B4-BE49-F238E27FC236}">
                <a16:creationId xmlns:a16="http://schemas.microsoft.com/office/drawing/2014/main" id="{60EE7A2A-BB39-B0C0-CA0B-CC26DF01A93D}"/>
              </a:ext>
            </a:extLst>
          </p:cNvPr>
          <p:cNvPicPr>
            <a:picLocks noChangeAspect="1"/>
          </p:cNvPicPr>
          <p:nvPr/>
        </p:nvPicPr>
        <p:blipFill>
          <a:blip r:embed="rId9" cstate="print">
            <a:extLst>
              <a:ext uri="{96DAC541-7B7A-43D3-8B79-37D633B846F1}">
                <asvg:svgBlip xmlns:asvg="http://schemas.microsoft.com/office/drawing/2016/SVG/main" r:embed="rId10"/>
              </a:ext>
            </a:extLst>
          </a:blip>
          <a:stretch>
            <a:fillRect/>
          </a:stretch>
        </p:blipFill>
        <p:spPr>
          <a:xfrm>
            <a:off x="6691647" y="3779218"/>
            <a:ext cx="3294757" cy="3294757"/>
          </a:xfrm>
          <a:prstGeom prst="rect">
            <a:avLst/>
          </a:prstGeom>
        </p:spPr>
      </p:pic>
    </p:spTree>
    <p:extLst>
      <p:ext uri="{BB962C8B-B14F-4D97-AF65-F5344CB8AC3E}">
        <p14:creationId xmlns:p14="http://schemas.microsoft.com/office/powerpoint/2010/main" val="2903211525"/>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58DF4AA7-9D08-4420-B9C7-95E9B9E09B45}"/>
              </a:ext>
            </a:extLst>
          </p:cNvPr>
          <p:cNvSpPr/>
          <p:nvPr/>
        </p:nvSpPr>
        <p:spPr>
          <a:xfrm>
            <a:off x="794" y="0"/>
            <a:ext cx="17613314" cy="9907588"/>
          </a:xfrm>
          <a:prstGeom prst="rect">
            <a:avLst/>
          </a:prstGeom>
          <a:solidFill>
            <a:srgbClr val="723D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3251"/>
          </a:p>
        </p:txBody>
      </p:sp>
      <p:pic>
        <p:nvPicPr>
          <p:cNvPr id="3" name="Рисунок 2">
            <a:extLst>
              <a:ext uri="{FF2B5EF4-FFF2-40B4-BE49-F238E27FC236}">
                <a16:creationId xmlns:a16="http://schemas.microsoft.com/office/drawing/2014/main" id="{D18BBF0B-8013-4949-97F7-C5BC115DF211}"/>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t="13102" b="13102"/>
          <a:stretch/>
        </p:blipFill>
        <p:spPr>
          <a:xfrm>
            <a:off x="572998" y="246263"/>
            <a:ext cx="3189544" cy="9415054"/>
          </a:xfrm>
          <a:prstGeom prst="rect">
            <a:avLst/>
          </a:prstGeom>
        </p:spPr>
      </p:pic>
      <p:pic>
        <p:nvPicPr>
          <p:cNvPr id="4" name="Рисунок 3">
            <a:extLst>
              <a:ext uri="{FF2B5EF4-FFF2-40B4-BE49-F238E27FC236}">
                <a16:creationId xmlns:a16="http://schemas.microsoft.com/office/drawing/2014/main" id="{8C09FE6C-E36D-4A84-B50D-1395505ADFA7}"/>
              </a:ext>
            </a:extLst>
          </p:cNvPr>
          <p:cNvPicPr>
            <a:picLocks noChangeAspect="1"/>
          </p:cNvPicPr>
          <p:nvPr/>
        </p:nvPicPr>
        <p:blipFill rotWithShape="1">
          <a:blip r:embed="rId4">
            <a:extLst>
              <a:ext uri="{96DAC541-7B7A-43D3-8B79-37D633B846F1}">
                <asvg:svgBlip xmlns:asvg="http://schemas.microsoft.com/office/drawing/2016/SVG/main" r:embed="rId5"/>
              </a:ext>
            </a:extLst>
          </a:blip>
          <a:srcRect r="24234"/>
          <a:stretch/>
        </p:blipFill>
        <p:spPr>
          <a:xfrm>
            <a:off x="8874568" y="0"/>
            <a:ext cx="8740332" cy="9907587"/>
          </a:xfrm>
          <a:prstGeom prst="rect">
            <a:avLst/>
          </a:prstGeom>
        </p:spPr>
      </p:pic>
      <p:pic>
        <p:nvPicPr>
          <p:cNvPr id="5" name="Рисунок 4">
            <a:extLst>
              <a:ext uri="{FF2B5EF4-FFF2-40B4-BE49-F238E27FC236}">
                <a16:creationId xmlns:a16="http://schemas.microsoft.com/office/drawing/2014/main" id="{65596BA6-63F5-47DF-AEB8-D6591EF65AB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3410493" y="246264"/>
            <a:ext cx="3453763" cy="9415053"/>
          </a:xfrm>
          <a:prstGeom prst="rect">
            <a:avLst/>
          </a:prstGeom>
        </p:spPr>
      </p:pic>
      <p:sp>
        <p:nvSpPr>
          <p:cNvPr id="6" name="TextBox 5">
            <a:extLst>
              <a:ext uri="{FF2B5EF4-FFF2-40B4-BE49-F238E27FC236}">
                <a16:creationId xmlns:a16="http://schemas.microsoft.com/office/drawing/2014/main" id="{8C0E6F2D-1A77-433D-B044-6722CF17B2C8}"/>
              </a:ext>
            </a:extLst>
          </p:cNvPr>
          <p:cNvSpPr txBox="1"/>
          <p:nvPr/>
        </p:nvSpPr>
        <p:spPr>
          <a:xfrm>
            <a:off x="2167770" y="1341452"/>
            <a:ext cx="13705204" cy="8956298"/>
          </a:xfrm>
          <a:prstGeom prst="rect">
            <a:avLst/>
          </a:prstGeom>
          <a:noFill/>
        </p:spPr>
        <p:txBody>
          <a:bodyPr wrap="square" rtlCol="0">
            <a:spAutoFit/>
          </a:bodyPr>
          <a:lstStyle/>
          <a:p>
            <a:r>
              <a:rPr lang="ru-RU" sz="4400" dirty="0">
                <a:solidFill>
                  <a:schemeClr val="bg1"/>
                </a:solidFill>
                <a:effectLst/>
                <a:latin typeface="arial" panose="020B0604020202020204" pitchFamily="34" charset="0"/>
              </a:rPr>
              <a:t>Анастасия Леонидовна Гусарова</a:t>
            </a:r>
          </a:p>
          <a:p>
            <a:endParaRPr lang="ru-RU" sz="4400" dirty="0">
              <a:solidFill>
                <a:schemeClr val="bg1"/>
              </a:solidFill>
              <a:effectLst/>
              <a:latin typeface="calibri" panose="020F0502020204030204" pitchFamily="34" charset="0"/>
            </a:endParaRPr>
          </a:p>
          <a:p>
            <a:r>
              <a:rPr lang="ru-RU" sz="4400" dirty="0">
                <a:solidFill>
                  <a:schemeClr val="bg1"/>
                </a:solidFill>
                <a:effectLst/>
                <a:latin typeface="arial" panose="020B0604020202020204" pitchFamily="34" charset="0"/>
              </a:rPr>
              <a:t>Начальник правового отдела Федеральной экспертной группы по Целевой модели ДОД</a:t>
            </a:r>
          </a:p>
          <a:p>
            <a:endParaRPr lang="ru-RU" sz="4400" dirty="0">
              <a:solidFill>
                <a:schemeClr val="bg1"/>
              </a:solidFill>
              <a:effectLst/>
              <a:latin typeface="calibri" panose="020F0502020204030204" pitchFamily="34" charset="0"/>
            </a:endParaRPr>
          </a:p>
          <a:p>
            <a:r>
              <a:rPr lang="ru-RU" sz="4400" dirty="0">
                <a:solidFill>
                  <a:schemeClr val="bg1"/>
                </a:solidFill>
                <a:effectLst/>
                <a:latin typeface="arial" panose="020B0604020202020204" pitchFamily="34" charset="0"/>
              </a:rPr>
              <a:t>Тел: 8 925 200 02 59</a:t>
            </a:r>
            <a:endParaRPr lang="ru-RU" sz="4400" dirty="0">
              <a:solidFill>
                <a:schemeClr val="bg1"/>
              </a:solidFill>
              <a:effectLst/>
              <a:latin typeface="calibri" panose="020F0502020204030204" pitchFamily="34" charset="0"/>
            </a:endParaRPr>
          </a:p>
          <a:p>
            <a:r>
              <a:rPr lang="ru-RU" sz="4400" dirty="0" err="1">
                <a:solidFill>
                  <a:schemeClr val="bg1"/>
                </a:solidFill>
                <a:effectLst/>
                <a:latin typeface="arial" panose="020B0604020202020204" pitchFamily="34" charset="0"/>
              </a:rPr>
              <a:t>WhatsApp</a:t>
            </a:r>
            <a:r>
              <a:rPr lang="ru-RU" sz="4400" dirty="0">
                <a:solidFill>
                  <a:schemeClr val="bg1"/>
                </a:solidFill>
                <a:effectLst/>
                <a:latin typeface="arial" panose="020B0604020202020204" pitchFamily="34" charset="0"/>
              </a:rPr>
              <a:t>: 8 925 200 02 59</a:t>
            </a:r>
          </a:p>
          <a:p>
            <a:r>
              <a:rPr lang="en-US" sz="4400" dirty="0">
                <a:solidFill>
                  <a:schemeClr val="bg1"/>
                </a:solidFill>
                <a:latin typeface="arial" panose="020B0604020202020204" pitchFamily="34" charset="0"/>
              </a:rPr>
              <a:t>Telegram</a:t>
            </a:r>
            <a:r>
              <a:rPr lang="ru-RU" sz="4400" dirty="0">
                <a:solidFill>
                  <a:schemeClr val="bg1"/>
                </a:solidFill>
                <a:latin typeface="arial" panose="020B0604020202020204" pitchFamily="34" charset="0"/>
              </a:rPr>
              <a:t>: </a:t>
            </a:r>
            <a:r>
              <a:rPr lang="ru-RU" sz="4400" dirty="0">
                <a:solidFill>
                  <a:schemeClr val="bg1"/>
                </a:solidFill>
                <a:effectLst/>
                <a:latin typeface="arial" panose="020B0604020202020204" pitchFamily="34" charset="0"/>
              </a:rPr>
              <a:t>8 925 200 02 59</a:t>
            </a:r>
            <a:endParaRPr lang="ru-RU" sz="4400" dirty="0">
              <a:solidFill>
                <a:schemeClr val="bg1"/>
              </a:solidFill>
              <a:effectLst/>
              <a:latin typeface="calibri" panose="020F0502020204030204" pitchFamily="34" charset="0"/>
            </a:endParaRPr>
          </a:p>
          <a:p>
            <a:r>
              <a:rPr lang="ru-RU" sz="4400" dirty="0">
                <a:solidFill>
                  <a:schemeClr val="bg1"/>
                </a:solidFill>
                <a:effectLst/>
              </a:rPr>
              <a:t>a.gusarova@inlearno.com</a:t>
            </a:r>
            <a:endParaRPr lang="ru-RU" sz="4400" dirty="0">
              <a:solidFill>
                <a:schemeClr val="bg1"/>
              </a:solidFill>
            </a:endParaRPr>
          </a:p>
          <a:p>
            <a:endParaRPr lang="ru-RU" sz="6000" b="0" dirty="0">
              <a:solidFill>
                <a:schemeClr val="bg1"/>
              </a:solidFill>
              <a:latin typeface="PT_Russia Text" panose="02000503000000020004" pitchFamily="2" charset="0"/>
              <a:ea typeface="PT_Russia Text" panose="02000503000000020004" pitchFamily="2" charset="0"/>
            </a:endParaRPr>
          </a:p>
          <a:p>
            <a:br>
              <a:rPr lang="ru-RU" sz="6000" b="0" dirty="0">
                <a:solidFill>
                  <a:schemeClr val="bg1"/>
                </a:solidFill>
                <a:latin typeface="PT_Russia Text" panose="02000503000000020004" pitchFamily="2" charset="0"/>
                <a:ea typeface="PT_Russia Text" panose="02000503000000020004" pitchFamily="2" charset="0"/>
              </a:rPr>
            </a:br>
            <a:endParaRPr lang="ru-RU" sz="6000" b="0" dirty="0">
              <a:solidFill>
                <a:schemeClr val="bg1"/>
              </a:solidFill>
              <a:latin typeface="PT_Russia Text" panose="02000503000000020004" pitchFamily="2" charset="0"/>
              <a:ea typeface="PT_Russia Text" panose="02000503000000020004" pitchFamily="2" charset="0"/>
            </a:endParaRPr>
          </a:p>
        </p:txBody>
      </p:sp>
    </p:spTree>
    <p:extLst>
      <p:ext uri="{BB962C8B-B14F-4D97-AF65-F5344CB8AC3E}">
        <p14:creationId xmlns:p14="http://schemas.microsoft.com/office/powerpoint/2010/main" val="2402506044"/>
      </p:ext>
    </p:extLst>
  </p:cSld>
  <p:clrMapOvr>
    <a:masterClrMapping/>
  </p:clrMapOvr>
  <p:transition spd="med"/>
</p:sld>
</file>

<file path=ppt/theme/theme1.xml><?xml version="1.0" encoding="utf-8"?>
<a:theme xmlns:a="http://schemas.openxmlformats.org/drawingml/2006/main" name="White">
  <a:themeElements>
    <a:clrScheme name="White">
      <a:dk1>
        <a:srgbClr val="000000"/>
      </a:dk1>
      <a:lt1>
        <a:srgbClr val="FFFFFF"/>
      </a:lt1>
      <a:dk2>
        <a:srgbClr val="5E5E5E"/>
      </a:dk2>
      <a:lt2>
        <a:srgbClr val="D6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2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E5E5E"/>
      </a:dk2>
      <a:lt2>
        <a:srgbClr val="D6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2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4300</TotalTime>
  <Words>664</Words>
  <Application>Microsoft Office PowerPoint</Application>
  <PresentationFormat>Произвольный</PresentationFormat>
  <Paragraphs>54</Paragraphs>
  <Slides>8</Slides>
  <Notes>0</Notes>
  <HiddenSlides>0</HiddenSlides>
  <MMClips>0</MMClips>
  <ScaleCrop>false</ScaleCrop>
  <HeadingPairs>
    <vt:vector size="6" baseType="variant">
      <vt:variant>
        <vt:lpstr>Использованные шрифты</vt:lpstr>
      </vt:variant>
      <vt:variant>
        <vt:i4>9</vt:i4>
      </vt:variant>
      <vt:variant>
        <vt:lpstr>Тема</vt:lpstr>
      </vt:variant>
      <vt:variant>
        <vt:i4>1</vt:i4>
      </vt:variant>
      <vt:variant>
        <vt:lpstr>Заголовки слайдов</vt:lpstr>
      </vt:variant>
      <vt:variant>
        <vt:i4>8</vt:i4>
      </vt:variant>
    </vt:vector>
  </HeadingPairs>
  <TitlesOfParts>
    <vt:vector size="18" baseType="lpstr">
      <vt:lpstr>Arial</vt:lpstr>
      <vt:lpstr>calibri</vt:lpstr>
      <vt:lpstr>Courier New</vt:lpstr>
      <vt:lpstr>Helvetica Light</vt:lpstr>
      <vt:lpstr>Helvetica Neue</vt:lpstr>
      <vt:lpstr>Helvetica Neue Light</vt:lpstr>
      <vt:lpstr>Helvetica Neue Medium</vt:lpstr>
      <vt:lpstr>Helvetica Neue Thin</vt:lpstr>
      <vt:lpstr>PT_Russia Text</vt:lpstr>
      <vt:lpstr>White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Внедрение персонифицированного финансирования дополнительного образования детей</dc:title>
  <dc:creator>Maria</dc:creator>
  <cp:lastModifiedBy>Inlearno Office</cp:lastModifiedBy>
  <cp:revision>170</cp:revision>
  <cp:lastPrinted>2019-07-07T12:46:28Z</cp:lastPrinted>
  <dcterms:modified xsi:type="dcterms:W3CDTF">2022-10-26T10:42:39Z</dcterms:modified>
</cp:coreProperties>
</file>