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3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 (другой 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с 2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объекта, вверху и в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над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рисунка с подписью (другой 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F5474DB-5FCD-5142-B548-6D984110463C}" type="datetimeFigureOut">
              <a:rPr lang="ru-RU" smtClean="0"/>
              <a:t>08.04.20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F0CA477A-69D2-6A43-A7F8-22D90413BF3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63185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Михеева Ольга Борисовна</a:t>
            </a:r>
            <a:endParaRPr lang="ru-RU" b="1" dirty="0">
              <a:latin typeface="Times New Roman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94258" y="5256527"/>
            <a:ext cx="5349742" cy="1054625"/>
          </a:xfrm>
        </p:spPr>
        <p:txBody>
          <a:bodyPr>
            <a:noAutofit/>
          </a:bodyPr>
          <a:lstStyle/>
          <a:p>
            <a:r>
              <a:rPr lang="ru-RU" sz="1800" b="1" i="1" dirty="0">
                <a:latin typeface="Times New Roman"/>
                <a:cs typeface="Times New Roman"/>
              </a:rPr>
              <a:t>п</a:t>
            </a:r>
            <a:r>
              <a:rPr lang="ru-RU" sz="1800" b="1" i="1" dirty="0" smtClean="0">
                <a:latin typeface="Times New Roman"/>
                <a:cs typeface="Times New Roman"/>
              </a:rPr>
              <a:t>едагог дополнительного образования ГАУ ДО ИО «Центр развития дополнительного образования», методист сектора электронного образования</a:t>
            </a:r>
          </a:p>
          <a:p>
            <a:r>
              <a:rPr lang="ru-RU" sz="1800" b="1" i="1" dirty="0" smtClean="0">
                <a:latin typeface="Times New Roman"/>
                <a:cs typeface="Times New Roman"/>
              </a:rPr>
              <a:t> ГАУ ДПО ИРО</a:t>
            </a:r>
            <a:endParaRPr lang="ru-RU" sz="1800" b="1" i="1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2321" y="546550"/>
            <a:ext cx="3906799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 Что такое облачные технологии и зачем они </a:t>
            </a:r>
            <a:r>
              <a:rPr lang="ru-RU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нужны?</a:t>
            </a:r>
            <a:endParaRPr lang="ru-RU" sz="28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r>
              <a:rPr lang="ru-RU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Совместные документы в работе педагога дополнительного образования.</a:t>
            </a:r>
            <a:endParaRPr lang="ru-RU" sz="28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34441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Снимок экрана 2019-03-24 в 21.00.5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" r="4531"/>
          <a:stretch>
            <a:fillRect/>
          </a:stretch>
        </p:blipFill>
        <p:spPr>
          <a:xfrm>
            <a:off x="1" y="305426"/>
            <a:ext cx="8231610" cy="5820738"/>
          </a:xfrm>
        </p:spPr>
      </p:pic>
    </p:spTree>
    <p:extLst>
      <p:ext uri="{BB962C8B-B14F-4D97-AF65-F5344CB8AC3E}">
        <p14:creationId xmlns:p14="http://schemas.microsoft.com/office/powerpoint/2010/main" val="2343419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нимок экрана 2019-03-24 в 21.01.0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" r="2859"/>
          <a:stretch>
            <a:fillRect/>
          </a:stretch>
        </p:blipFill>
        <p:spPr>
          <a:xfrm>
            <a:off x="112542" y="337576"/>
            <a:ext cx="8119068" cy="5788588"/>
          </a:xfrm>
        </p:spPr>
      </p:pic>
    </p:spTree>
    <p:extLst>
      <p:ext uri="{BB962C8B-B14F-4D97-AF65-F5344CB8AC3E}">
        <p14:creationId xmlns:p14="http://schemas.microsoft.com/office/powerpoint/2010/main" val="4272058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нимок экрана 2019-03-24 в 21.01.19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" b="390"/>
          <a:stretch>
            <a:fillRect/>
          </a:stretch>
        </p:blipFill>
        <p:spPr>
          <a:xfrm>
            <a:off x="160774" y="208976"/>
            <a:ext cx="8054758" cy="5917188"/>
          </a:xfrm>
        </p:spPr>
      </p:pic>
    </p:spTree>
    <p:extLst>
      <p:ext uri="{BB962C8B-B14F-4D97-AF65-F5344CB8AC3E}">
        <p14:creationId xmlns:p14="http://schemas.microsoft.com/office/powerpoint/2010/main" val="4071960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нимок экрана 2019-03-24 в 21.01.3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" r="1959"/>
          <a:stretch>
            <a:fillRect/>
          </a:stretch>
        </p:blipFill>
        <p:spPr>
          <a:xfrm>
            <a:off x="176851" y="337576"/>
            <a:ext cx="8022603" cy="5788588"/>
          </a:xfrm>
        </p:spPr>
      </p:pic>
    </p:spTree>
    <p:extLst>
      <p:ext uri="{BB962C8B-B14F-4D97-AF65-F5344CB8AC3E}">
        <p14:creationId xmlns:p14="http://schemas.microsoft.com/office/powerpoint/2010/main" val="3144371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Изображение 3" descr="Снимок экрана 2019-03-24 в 21.01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483"/>
            <a:ext cx="8199455" cy="587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004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Изображение 3" descr="Снимок экрана 2019-03-24 в 21.02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125"/>
            <a:ext cx="8215532" cy="588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79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нимок экрана 2019-03-24 в 21.02.17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" r="2273"/>
          <a:stretch>
            <a:fillRect/>
          </a:stretch>
        </p:blipFill>
        <p:spPr>
          <a:xfrm>
            <a:off x="209006" y="305426"/>
            <a:ext cx="7990449" cy="5820738"/>
          </a:xfrm>
        </p:spPr>
      </p:pic>
    </p:spTree>
    <p:extLst>
      <p:ext uri="{BB962C8B-B14F-4D97-AF65-F5344CB8AC3E}">
        <p14:creationId xmlns:p14="http://schemas.microsoft.com/office/powerpoint/2010/main" val="3788517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нимок экрана 2019-03-24 в 21.02.29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" r="2943"/>
          <a:stretch>
            <a:fillRect/>
          </a:stretch>
        </p:blipFill>
        <p:spPr>
          <a:xfrm>
            <a:off x="257238" y="305426"/>
            <a:ext cx="7926140" cy="5820738"/>
          </a:xfrm>
        </p:spPr>
      </p:pic>
    </p:spTree>
    <p:extLst>
      <p:ext uri="{BB962C8B-B14F-4D97-AF65-F5344CB8AC3E}">
        <p14:creationId xmlns:p14="http://schemas.microsoft.com/office/powerpoint/2010/main" val="2720089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нимок экрана 2019-03-24 в 21.02.4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" b="325"/>
          <a:stretch>
            <a:fillRect/>
          </a:stretch>
        </p:blipFill>
        <p:spPr>
          <a:xfrm>
            <a:off x="160774" y="267818"/>
            <a:ext cx="8038681" cy="5642069"/>
          </a:xfrm>
        </p:spPr>
      </p:pic>
    </p:spTree>
    <p:extLst>
      <p:ext uri="{BB962C8B-B14F-4D97-AF65-F5344CB8AC3E}">
        <p14:creationId xmlns:p14="http://schemas.microsoft.com/office/powerpoint/2010/main" val="1383745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нимок экрана 2019-03-24 в 21.02.57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>
            <a:fillRect/>
          </a:stretch>
        </p:blipFill>
        <p:spPr>
          <a:xfrm>
            <a:off x="209005" y="225050"/>
            <a:ext cx="7990449" cy="5788589"/>
          </a:xfrm>
        </p:spPr>
      </p:pic>
    </p:spTree>
    <p:extLst>
      <p:ext uri="{BB962C8B-B14F-4D97-AF65-F5344CB8AC3E}">
        <p14:creationId xmlns:p14="http://schemas.microsoft.com/office/powerpoint/2010/main" val="3002693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нимок экрана 2019-03-24 в 21.03.09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" b="553"/>
          <a:stretch>
            <a:fillRect/>
          </a:stretch>
        </p:blipFill>
        <p:spPr>
          <a:xfrm>
            <a:off x="308948" y="291740"/>
            <a:ext cx="7895335" cy="5834424"/>
          </a:xfrm>
        </p:spPr>
      </p:pic>
    </p:spTree>
    <p:extLst>
      <p:ext uri="{BB962C8B-B14F-4D97-AF65-F5344CB8AC3E}">
        <p14:creationId xmlns:p14="http://schemas.microsoft.com/office/powerpoint/2010/main" val="2473948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нимок экрана 2019-03-24 в 21.03.1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" b="1229"/>
          <a:stretch>
            <a:fillRect/>
          </a:stretch>
        </p:blipFill>
        <p:spPr>
          <a:xfrm>
            <a:off x="223129" y="257416"/>
            <a:ext cx="7998317" cy="5868747"/>
          </a:xfrm>
        </p:spPr>
      </p:pic>
    </p:spTree>
    <p:extLst>
      <p:ext uri="{BB962C8B-B14F-4D97-AF65-F5344CB8AC3E}">
        <p14:creationId xmlns:p14="http://schemas.microsoft.com/office/powerpoint/2010/main" val="841603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нимок экрана 2019-03-24 в 21.03.2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" b="541"/>
          <a:stretch>
            <a:fillRect/>
          </a:stretch>
        </p:blipFill>
        <p:spPr>
          <a:xfrm>
            <a:off x="257457" y="240255"/>
            <a:ext cx="7963989" cy="5885909"/>
          </a:xfrm>
        </p:spPr>
      </p:pic>
    </p:spTree>
    <p:extLst>
      <p:ext uri="{BB962C8B-B14F-4D97-AF65-F5344CB8AC3E}">
        <p14:creationId xmlns:p14="http://schemas.microsoft.com/office/powerpoint/2010/main" val="4060601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нимок экрана 2019-03-24 в 21.03.4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" b="108"/>
          <a:stretch>
            <a:fillRect/>
          </a:stretch>
        </p:blipFill>
        <p:spPr>
          <a:xfrm>
            <a:off x="240294" y="188772"/>
            <a:ext cx="7946826" cy="5937391"/>
          </a:xfrm>
        </p:spPr>
      </p:pic>
    </p:spTree>
    <p:extLst>
      <p:ext uri="{BB962C8B-B14F-4D97-AF65-F5344CB8AC3E}">
        <p14:creationId xmlns:p14="http://schemas.microsoft.com/office/powerpoint/2010/main" val="3264079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17472" y="484094"/>
            <a:ext cx="7737316" cy="1116106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/>
                <a:cs typeface="Times New Roman"/>
              </a:rPr>
              <a:t>Совместные документы в работе педагога: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7" name="Управляющая кнопка: справка 6">
            <a:hlinkClick r:id="" action="ppaction://noaction" highlightClick="1"/>
          </p:cNvPr>
          <p:cNvSpPr/>
          <p:nvPr/>
        </p:nvSpPr>
        <p:spPr>
          <a:xfrm>
            <a:off x="317471" y="1981201"/>
            <a:ext cx="3675980" cy="3550320"/>
          </a:xfrm>
          <a:prstGeom prst="actionButtonHelp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b="1" dirty="0" smtClean="0">
                <a:latin typeface="Times New Roman"/>
                <a:cs typeface="Times New Roman"/>
              </a:rPr>
              <a:t>Жесткий диск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/>
                <a:cs typeface="Times New Roman"/>
              </a:rPr>
              <a:t>«Флэшка»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/>
                <a:cs typeface="Times New Roman"/>
              </a:rPr>
              <a:t>С</a:t>
            </a:r>
            <a:r>
              <a:rPr lang="en-US" sz="3600" b="1" dirty="0" smtClean="0">
                <a:latin typeface="Times New Roman"/>
                <a:cs typeface="Times New Roman"/>
              </a:rPr>
              <a:t>D-</a:t>
            </a:r>
            <a:r>
              <a:rPr lang="ru-RU" sz="3600" b="1" dirty="0" smtClean="0">
                <a:latin typeface="Times New Roman"/>
                <a:cs typeface="Times New Roman"/>
              </a:rPr>
              <a:t>диск</a:t>
            </a:r>
          </a:p>
          <a:p>
            <a:pPr marL="0" indent="0">
              <a:buNone/>
            </a:pPr>
            <a:r>
              <a:rPr lang="en-US" sz="3600" b="1" dirty="0" smtClean="0">
                <a:latin typeface="Times New Roman"/>
                <a:cs typeface="Times New Roman"/>
              </a:rPr>
              <a:t>DVD-</a:t>
            </a:r>
            <a:r>
              <a:rPr lang="ru-RU" sz="3600" b="1" dirty="0" smtClean="0">
                <a:latin typeface="Times New Roman"/>
                <a:cs typeface="Times New Roman"/>
              </a:rPr>
              <a:t>диск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Штриховая стрелка вправо 3"/>
          <p:cNvSpPr/>
          <p:nvPr/>
        </p:nvSpPr>
        <p:spPr>
          <a:xfrm>
            <a:off x="4260794" y="2924521"/>
            <a:ext cx="1553937" cy="1470615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814731" y="2724436"/>
            <a:ext cx="29574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Облачные </a:t>
            </a:r>
          </a:p>
          <a:p>
            <a:r>
              <a:rPr lang="ru-RU"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х</a:t>
            </a:r>
            <a:r>
              <a:rPr lang="ru-RU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ранилища</a:t>
            </a:r>
          </a:p>
          <a:p>
            <a:r>
              <a:rPr lang="ru-RU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данных</a:t>
            </a:r>
            <a:endParaRPr lang="ru-RU" sz="40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3555335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имущество">
  <a:themeElements>
    <a:clrScheme name="Преимущество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Преимущество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Преимущество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Преимущество.thmx</Template>
  <TotalTime>86</TotalTime>
  <Words>62</Words>
  <Application>Microsoft Macintosh PowerPoint</Application>
  <PresentationFormat>Экран (4:3)</PresentationFormat>
  <Paragraphs>13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Преимущество</vt:lpstr>
      <vt:lpstr>Михеева Ольга Борисовна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Совместные документы в работе педагога: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Михеева Ольга Борисовна</dc:title>
  <dc:creator>Teacher</dc:creator>
  <cp:lastModifiedBy>Teacher</cp:lastModifiedBy>
  <cp:revision>6</cp:revision>
  <dcterms:created xsi:type="dcterms:W3CDTF">2019-03-24T12:59:10Z</dcterms:created>
  <dcterms:modified xsi:type="dcterms:W3CDTF">2020-04-07T16:35:48Z</dcterms:modified>
</cp:coreProperties>
</file>