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5" r:id="rId1"/>
  </p:sldMasterIdLst>
  <p:notesMasterIdLst>
    <p:notesMasterId r:id="rId10"/>
  </p:notesMasterIdLst>
  <p:sldIdLst>
    <p:sldId id="258" r:id="rId2"/>
    <p:sldId id="269" r:id="rId3"/>
    <p:sldId id="270" r:id="rId4"/>
    <p:sldId id="271" r:id="rId5"/>
    <p:sldId id="272" r:id="rId6"/>
    <p:sldId id="273" r:id="rId7"/>
    <p:sldId id="274" r:id="rId8"/>
    <p:sldId id="275" r:id="rId9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8D5007C-6042-4C28-BB71-0C97EB9717CE}">
          <p14:sldIdLst>
            <p14:sldId id="258"/>
            <p14:sldId id="269"/>
            <p14:sldId id="270"/>
            <p14:sldId id="271"/>
            <p14:sldId id="272"/>
            <p14:sldId id="273"/>
            <p14:sldId id="274"/>
            <p14:sldId id="275"/>
          </p14:sldIdLst>
        </p14:section>
        <p14:section name="Раздел без заголовка" id="{B269B405-C5BF-43B9-AE40-AE106E7D69E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7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41" autoAdjust="0"/>
    <p:restoredTop sz="88378" autoAdjust="0"/>
  </p:normalViewPr>
  <p:slideViewPr>
    <p:cSldViewPr>
      <p:cViewPr varScale="1">
        <p:scale>
          <a:sx n="97" d="100"/>
          <a:sy n="97" d="100"/>
        </p:scale>
        <p:origin x="738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8026E4-173F-482F-9DE2-9ABB078E1E94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CC7863D-EEC2-4C3D-8DDB-967A48487E88}">
      <dgm:prSet phldrT="[Текст]" custT="1"/>
      <dgm:spPr>
        <a:solidFill>
          <a:schemeClr val="bg2"/>
        </a:solidFill>
      </dgm:spPr>
      <dgm:t>
        <a:bodyPr/>
        <a:lstStyle/>
        <a:p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Ольхонкий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</a:t>
          </a:r>
        </a:p>
        <a:p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Тулунский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 </a:t>
          </a:r>
        </a:p>
      </dgm:t>
    </dgm:pt>
    <dgm:pt modelId="{E4E2C811-3167-4316-BECA-E4D896B94739}" type="parTrans" cxnId="{9EF978AD-AC79-4831-84A9-7B1920258F50}">
      <dgm:prSet/>
      <dgm:spPr/>
      <dgm:t>
        <a:bodyPr/>
        <a:lstStyle/>
        <a:p>
          <a:endParaRPr lang="ru-RU"/>
        </a:p>
      </dgm:t>
    </dgm:pt>
    <dgm:pt modelId="{5B443E46-5DC9-4235-808D-3F86253CFBD3}" type="sibTrans" cxnId="{9EF978AD-AC79-4831-84A9-7B1920258F50}">
      <dgm:prSet/>
      <dgm:spPr/>
      <dgm:t>
        <a:bodyPr/>
        <a:lstStyle/>
        <a:p>
          <a:endParaRPr lang="ru-RU"/>
        </a:p>
      </dgm:t>
    </dgm:pt>
    <dgm:pt modelId="{2E883023-6127-46CE-87B2-8CA9AFF54CEB}">
      <dgm:prSet phldrT="[Текст]" custT="1"/>
      <dgm:spPr>
        <a:solidFill>
          <a:schemeClr val="bg2"/>
        </a:solidFill>
      </dgm:spPr>
      <dgm:t>
        <a:bodyPr/>
        <a:lstStyle/>
        <a:p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Мамско-Чуйский район</a:t>
          </a:r>
        </a:p>
      </dgm:t>
    </dgm:pt>
    <dgm:pt modelId="{643706D6-373B-498F-B30C-69B6FD214271}" type="parTrans" cxnId="{EFCAF32A-EE9C-47FF-8041-732EAC120F46}">
      <dgm:prSet/>
      <dgm:spPr/>
      <dgm:t>
        <a:bodyPr/>
        <a:lstStyle/>
        <a:p>
          <a:endParaRPr lang="ru-RU"/>
        </a:p>
      </dgm:t>
    </dgm:pt>
    <dgm:pt modelId="{B9115FE1-93E1-4C68-869C-AF76FE5F25A9}" type="sibTrans" cxnId="{EFCAF32A-EE9C-47FF-8041-732EAC120F46}">
      <dgm:prSet/>
      <dgm:spPr/>
      <dgm:t>
        <a:bodyPr/>
        <a:lstStyle/>
        <a:p>
          <a:endParaRPr lang="ru-RU"/>
        </a:p>
      </dgm:t>
    </dgm:pt>
    <dgm:pt modelId="{BF8CDBA0-32A8-496F-BD05-58408A93D875}">
      <dgm:prSet phldrT="[Текст]" custT="1"/>
      <dgm:spPr>
        <a:solidFill>
          <a:schemeClr val="bg2"/>
        </a:solidFill>
      </dgm:spPr>
      <dgm:t>
        <a:bodyPr/>
        <a:lstStyle/>
        <a:p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Тулунский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</a:t>
          </a:r>
        </a:p>
      </dgm:t>
    </dgm:pt>
    <dgm:pt modelId="{BEF3A16B-4E69-4AB2-971F-3C05794A7595}" type="parTrans" cxnId="{E1F3D4CC-91D5-451E-AE9A-3EE5E9A58B04}">
      <dgm:prSet/>
      <dgm:spPr/>
      <dgm:t>
        <a:bodyPr/>
        <a:lstStyle/>
        <a:p>
          <a:endParaRPr lang="ru-RU"/>
        </a:p>
      </dgm:t>
    </dgm:pt>
    <dgm:pt modelId="{116ECB66-D5ED-4501-BFB1-EF6EB0EE7BE7}" type="sibTrans" cxnId="{E1F3D4CC-91D5-451E-AE9A-3EE5E9A58B04}">
      <dgm:prSet/>
      <dgm:spPr/>
      <dgm:t>
        <a:bodyPr/>
        <a:lstStyle/>
        <a:p>
          <a:endParaRPr lang="ru-RU"/>
        </a:p>
      </dgm:t>
    </dgm:pt>
    <dgm:pt modelId="{A029B9BE-C3EF-4F8D-BA41-D3462AAD93FB}">
      <dgm:prSet phldrT="[Текст]" custT="1"/>
      <dgm:spPr>
        <a:solidFill>
          <a:schemeClr val="bg2"/>
        </a:solidFill>
      </dgm:spPr>
      <dgm:t>
        <a:bodyPr/>
        <a:lstStyle/>
        <a:p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Катангский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</a:t>
          </a:r>
        </a:p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Мамско-Чуйский район</a:t>
          </a:r>
        </a:p>
        <a:p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Осинский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</a:t>
          </a:r>
        </a:p>
        <a:p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Тулунский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</a:t>
          </a:r>
        </a:p>
      </dgm:t>
    </dgm:pt>
    <dgm:pt modelId="{CE5022CC-97A6-4999-922F-8125B81FF17E}" type="parTrans" cxnId="{3523E407-09DF-427A-8790-1F47D3E3E076}">
      <dgm:prSet/>
      <dgm:spPr/>
      <dgm:t>
        <a:bodyPr/>
        <a:lstStyle/>
        <a:p>
          <a:endParaRPr lang="ru-RU"/>
        </a:p>
      </dgm:t>
    </dgm:pt>
    <dgm:pt modelId="{11EF3E1E-575D-4197-B647-8BD0894696FC}" type="sibTrans" cxnId="{3523E407-09DF-427A-8790-1F47D3E3E076}">
      <dgm:prSet/>
      <dgm:spPr/>
      <dgm:t>
        <a:bodyPr/>
        <a:lstStyle/>
        <a:p>
          <a:endParaRPr lang="ru-RU"/>
        </a:p>
      </dgm:t>
    </dgm:pt>
    <dgm:pt modelId="{3128ECDD-3A94-414C-A4F6-B04F534C9C34}" type="pres">
      <dgm:prSet presAssocID="{0C8026E4-173F-482F-9DE2-9ABB078E1E94}" presName="linear" presStyleCnt="0">
        <dgm:presLayoutVars>
          <dgm:dir/>
          <dgm:resizeHandles val="exact"/>
        </dgm:presLayoutVars>
      </dgm:prSet>
      <dgm:spPr/>
    </dgm:pt>
    <dgm:pt modelId="{AE9F43E8-AA99-4C27-94C8-B9F4C9FC9D16}" type="pres">
      <dgm:prSet presAssocID="{8CC7863D-EEC2-4C3D-8DDB-967A48487E88}" presName="comp" presStyleCnt="0"/>
      <dgm:spPr/>
    </dgm:pt>
    <dgm:pt modelId="{CE0478CB-A325-4EC0-856F-543AE522BC86}" type="pres">
      <dgm:prSet presAssocID="{8CC7863D-EEC2-4C3D-8DDB-967A48487E88}" presName="box" presStyleLbl="node1" presStyleIdx="0" presStyleCnt="3" custLinFactNeighborX="-535" custLinFactNeighborY="6678"/>
      <dgm:spPr/>
    </dgm:pt>
    <dgm:pt modelId="{5BEDAAAA-905D-461D-9012-E6890B0D1F18}" type="pres">
      <dgm:prSet presAssocID="{8CC7863D-EEC2-4C3D-8DDB-967A48487E88}" presName="img" presStyleLbl="fgImgPlace1" presStyleIdx="0" presStyleCnt="3"/>
      <dgm:spPr>
        <a:solidFill>
          <a:schemeClr val="accent2"/>
        </a:solidFill>
      </dgm:spPr>
    </dgm:pt>
    <dgm:pt modelId="{AFD9F04B-9F91-402A-B0CF-04F6C775A694}" type="pres">
      <dgm:prSet presAssocID="{8CC7863D-EEC2-4C3D-8DDB-967A48487E88}" presName="text" presStyleLbl="node1" presStyleIdx="0" presStyleCnt="3">
        <dgm:presLayoutVars>
          <dgm:bulletEnabled val="1"/>
        </dgm:presLayoutVars>
      </dgm:prSet>
      <dgm:spPr/>
    </dgm:pt>
    <dgm:pt modelId="{A388F356-3E9B-4831-86C8-F69C23D8D877}" type="pres">
      <dgm:prSet presAssocID="{5B443E46-5DC9-4235-808D-3F86253CFBD3}" presName="spacer" presStyleCnt="0"/>
      <dgm:spPr/>
    </dgm:pt>
    <dgm:pt modelId="{7974D6BC-60EB-4DC3-858D-38BDE33D28E3}" type="pres">
      <dgm:prSet presAssocID="{2E883023-6127-46CE-87B2-8CA9AFF54CEB}" presName="comp" presStyleCnt="0"/>
      <dgm:spPr/>
    </dgm:pt>
    <dgm:pt modelId="{8FA0DB6D-FA16-49BA-98C1-261412967A8C}" type="pres">
      <dgm:prSet presAssocID="{2E883023-6127-46CE-87B2-8CA9AFF54CEB}" presName="box" presStyleLbl="node1" presStyleIdx="1" presStyleCnt="3" custLinFactNeighborX="-1986" custLinFactNeighborY="-5906"/>
      <dgm:spPr/>
    </dgm:pt>
    <dgm:pt modelId="{51CEA662-39C7-4E66-968C-A745DB252216}" type="pres">
      <dgm:prSet presAssocID="{2E883023-6127-46CE-87B2-8CA9AFF54CEB}" presName="img" presStyleLbl="fgImgPlace1" presStyleIdx="1" presStyleCnt="3"/>
      <dgm:spPr>
        <a:solidFill>
          <a:schemeClr val="accent2"/>
        </a:solidFill>
      </dgm:spPr>
    </dgm:pt>
    <dgm:pt modelId="{B71C3735-443B-4D9F-AEBD-06D10379A908}" type="pres">
      <dgm:prSet presAssocID="{2E883023-6127-46CE-87B2-8CA9AFF54CEB}" presName="text" presStyleLbl="node1" presStyleIdx="1" presStyleCnt="3">
        <dgm:presLayoutVars>
          <dgm:bulletEnabled val="1"/>
        </dgm:presLayoutVars>
      </dgm:prSet>
      <dgm:spPr/>
    </dgm:pt>
    <dgm:pt modelId="{F7178F84-F7AF-4428-ABEF-353493AAAAF7}" type="pres">
      <dgm:prSet presAssocID="{B9115FE1-93E1-4C68-869C-AF76FE5F25A9}" presName="spacer" presStyleCnt="0"/>
      <dgm:spPr/>
    </dgm:pt>
    <dgm:pt modelId="{7F31B9AC-0275-44D0-8D49-175C399EEA96}" type="pres">
      <dgm:prSet presAssocID="{A029B9BE-C3EF-4F8D-BA41-D3462AAD93FB}" presName="comp" presStyleCnt="0"/>
      <dgm:spPr/>
    </dgm:pt>
    <dgm:pt modelId="{BAB8E11A-7ECC-4836-8E56-2B08571F9FA9}" type="pres">
      <dgm:prSet presAssocID="{A029B9BE-C3EF-4F8D-BA41-D3462AAD93FB}" presName="box" presStyleLbl="node1" presStyleIdx="2" presStyleCnt="3"/>
      <dgm:spPr/>
    </dgm:pt>
    <dgm:pt modelId="{A8168E80-7749-42DB-AF04-20DAEF0A56EF}" type="pres">
      <dgm:prSet presAssocID="{A029B9BE-C3EF-4F8D-BA41-D3462AAD93FB}" presName="img" presStyleLbl="fgImgPlace1" presStyleIdx="2" presStyleCnt="3"/>
      <dgm:spPr>
        <a:solidFill>
          <a:schemeClr val="accent2"/>
        </a:solidFill>
      </dgm:spPr>
    </dgm:pt>
    <dgm:pt modelId="{78CEA105-632E-41C4-B669-8B6DA6A97FEB}" type="pres">
      <dgm:prSet presAssocID="{A029B9BE-C3EF-4F8D-BA41-D3462AAD93FB}" presName="text" presStyleLbl="node1" presStyleIdx="2" presStyleCnt="3">
        <dgm:presLayoutVars>
          <dgm:bulletEnabled val="1"/>
        </dgm:presLayoutVars>
      </dgm:prSet>
      <dgm:spPr/>
    </dgm:pt>
  </dgm:ptLst>
  <dgm:cxnLst>
    <dgm:cxn modelId="{3523E407-09DF-427A-8790-1F47D3E3E076}" srcId="{0C8026E4-173F-482F-9DE2-9ABB078E1E94}" destId="{A029B9BE-C3EF-4F8D-BA41-D3462AAD93FB}" srcOrd="2" destOrd="0" parTransId="{CE5022CC-97A6-4999-922F-8125B81FF17E}" sibTransId="{11EF3E1E-575D-4197-B647-8BD0894696FC}"/>
    <dgm:cxn modelId="{DC188309-17F1-4474-A95F-D386BD4E1766}" type="presOf" srcId="{A029B9BE-C3EF-4F8D-BA41-D3462AAD93FB}" destId="{78CEA105-632E-41C4-B669-8B6DA6A97FEB}" srcOrd="1" destOrd="0" presId="urn:microsoft.com/office/officeart/2005/8/layout/vList4"/>
    <dgm:cxn modelId="{3504DD12-758E-430C-A58F-8CD23DBBF086}" type="presOf" srcId="{BF8CDBA0-32A8-496F-BD05-58408A93D875}" destId="{B71C3735-443B-4D9F-AEBD-06D10379A908}" srcOrd="1" destOrd="1" presId="urn:microsoft.com/office/officeart/2005/8/layout/vList4"/>
    <dgm:cxn modelId="{EFCAF32A-EE9C-47FF-8041-732EAC120F46}" srcId="{0C8026E4-173F-482F-9DE2-9ABB078E1E94}" destId="{2E883023-6127-46CE-87B2-8CA9AFF54CEB}" srcOrd="1" destOrd="0" parTransId="{643706D6-373B-498F-B30C-69B6FD214271}" sibTransId="{B9115FE1-93E1-4C68-869C-AF76FE5F25A9}"/>
    <dgm:cxn modelId="{1C649A2B-5F04-48E2-ABA9-D6D8D5596FCB}" type="presOf" srcId="{8CC7863D-EEC2-4C3D-8DDB-967A48487E88}" destId="{AFD9F04B-9F91-402A-B0CF-04F6C775A694}" srcOrd="1" destOrd="0" presId="urn:microsoft.com/office/officeart/2005/8/layout/vList4"/>
    <dgm:cxn modelId="{60DF096B-C8E3-408A-811D-306BE6E2B341}" type="presOf" srcId="{A029B9BE-C3EF-4F8D-BA41-D3462AAD93FB}" destId="{BAB8E11A-7ECC-4836-8E56-2B08571F9FA9}" srcOrd="0" destOrd="0" presId="urn:microsoft.com/office/officeart/2005/8/layout/vList4"/>
    <dgm:cxn modelId="{5165D86C-B616-439A-8FFF-188BC1DABAB5}" type="presOf" srcId="{0C8026E4-173F-482F-9DE2-9ABB078E1E94}" destId="{3128ECDD-3A94-414C-A4F6-B04F534C9C34}" srcOrd="0" destOrd="0" presId="urn:microsoft.com/office/officeart/2005/8/layout/vList4"/>
    <dgm:cxn modelId="{FDB8467B-3938-497E-832A-97C6D83F9B0A}" type="presOf" srcId="{8CC7863D-EEC2-4C3D-8DDB-967A48487E88}" destId="{CE0478CB-A325-4EC0-856F-543AE522BC86}" srcOrd="0" destOrd="0" presId="urn:microsoft.com/office/officeart/2005/8/layout/vList4"/>
    <dgm:cxn modelId="{90A6EA9B-A700-4A94-98E5-4D59C5474235}" type="presOf" srcId="{BF8CDBA0-32A8-496F-BD05-58408A93D875}" destId="{8FA0DB6D-FA16-49BA-98C1-261412967A8C}" srcOrd="0" destOrd="1" presId="urn:microsoft.com/office/officeart/2005/8/layout/vList4"/>
    <dgm:cxn modelId="{9EF978AD-AC79-4831-84A9-7B1920258F50}" srcId="{0C8026E4-173F-482F-9DE2-9ABB078E1E94}" destId="{8CC7863D-EEC2-4C3D-8DDB-967A48487E88}" srcOrd="0" destOrd="0" parTransId="{E4E2C811-3167-4316-BECA-E4D896B94739}" sibTransId="{5B443E46-5DC9-4235-808D-3F86253CFBD3}"/>
    <dgm:cxn modelId="{E1F3D4CC-91D5-451E-AE9A-3EE5E9A58B04}" srcId="{2E883023-6127-46CE-87B2-8CA9AFF54CEB}" destId="{BF8CDBA0-32A8-496F-BD05-58408A93D875}" srcOrd="0" destOrd="0" parTransId="{BEF3A16B-4E69-4AB2-971F-3C05794A7595}" sibTransId="{116ECB66-D5ED-4501-BFB1-EF6EB0EE7BE7}"/>
    <dgm:cxn modelId="{577DB3F3-24AE-4ABB-B402-A5B5087CAAAC}" type="presOf" srcId="{2E883023-6127-46CE-87B2-8CA9AFF54CEB}" destId="{8FA0DB6D-FA16-49BA-98C1-261412967A8C}" srcOrd="0" destOrd="0" presId="urn:microsoft.com/office/officeart/2005/8/layout/vList4"/>
    <dgm:cxn modelId="{E4C23DFF-09A4-4E27-AA8C-D67853775253}" type="presOf" srcId="{2E883023-6127-46CE-87B2-8CA9AFF54CEB}" destId="{B71C3735-443B-4D9F-AEBD-06D10379A908}" srcOrd="1" destOrd="0" presId="urn:microsoft.com/office/officeart/2005/8/layout/vList4"/>
    <dgm:cxn modelId="{6B62879D-4E0A-45F3-9046-0176689764CC}" type="presParOf" srcId="{3128ECDD-3A94-414C-A4F6-B04F534C9C34}" destId="{AE9F43E8-AA99-4C27-94C8-B9F4C9FC9D16}" srcOrd="0" destOrd="0" presId="urn:microsoft.com/office/officeart/2005/8/layout/vList4"/>
    <dgm:cxn modelId="{C91AA444-0B03-4958-8C03-59F680CA248E}" type="presParOf" srcId="{AE9F43E8-AA99-4C27-94C8-B9F4C9FC9D16}" destId="{CE0478CB-A325-4EC0-856F-543AE522BC86}" srcOrd="0" destOrd="0" presId="urn:microsoft.com/office/officeart/2005/8/layout/vList4"/>
    <dgm:cxn modelId="{C4AB4066-B474-4C42-BBF4-C7CFF2C18A71}" type="presParOf" srcId="{AE9F43E8-AA99-4C27-94C8-B9F4C9FC9D16}" destId="{5BEDAAAA-905D-461D-9012-E6890B0D1F18}" srcOrd="1" destOrd="0" presId="urn:microsoft.com/office/officeart/2005/8/layout/vList4"/>
    <dgm:cxn modelId="{1B532753-5A6C-4E48-A61D-7354484F6CC3}" type="presParOf" srcId="{AE9F43E8-AA99-4C27-94C8-B9F4C9FC9D16}" destId="{AFD9F04B-9F91-402A-B0CF-04F6C775A694}" srcOrd="2" destOrd="0" presId="urn:microsoft.com/office/officeart/2005/8/layout/vList4"/>
    <dgm:cxn modelId="{C15FA13B-356A-4615-B039-5066D3A115FA}" type="presParOf" srcId="{3128ECDD-3A94-414C-A4F6-B04F534C9C34}" destId="{A388F356-3E9B-4831-86C8-F69C23D8D877}" srcOrd="1" destOrd="0" presId="urn:microsoft.com/office/officeart/2005/8/layout/vList4"/>
    <dgm:cxn modelId="{321B5A66-211F-46FA-9B60-19ED56BD08D0}" type="presParOf" srcId="{3128ECDD-3A94-414C-A4F6-B04F534C9C34}" destId="{7974D6BC-60EB-4DC3-858D-38BDE33D28E3}" srcOrd="2" destOrd="0" presId="urn:microsoft.com/office/officeart/2005/8/layout/vList4"/>
    <dgm:cxn modelId="{30FBCFE3-5735-4650-844A-1677EC3FBCB1}" type="presParOf" srcId="{7974D6BC-60EB-4DC3-858D-38BDE33D28E3}" destId="{8FA0DB6D-FA16-49BA-98C1-261412967A8C}" srcOrd="0" destOrd="0" presId="urn:microsoft.com/office/officeart/2005/8/layout/vList4"/>
    <dgm:cxn modelId="{9F8C12C8-DF4D-4ED0-9E60-365BBC43D620}" type="presParOf" srcId="{7974D6BC-60EB-4DC3-858D-38BDE33D28E3}" destId="{51CEA662-39C7-4E66-968C-A745DB252216}" srcOrd="1" destOrd="0" presId="urn:microsoft.com/office/officeart/2005/8/layout/vList4"/>
    <dgm:cxn modelId="{2CB8C256-4E11-4321-9FEC-C173B9382FC0}" type="presParOf" srcId="{7974D6BC-60EB-4DC3-858D-38BDE33D28E3}" destId="{B71C3735-443B-4D9F-AEBD-06D10379A908}" srcOrd="2" destOrd="0" presId="urn:microsoft.com/office/officeart/2005/8/layout/vList4"/>
    <dgm:cxn modelId="{44C5B0AC-1EC7-41CF-BD11-80486124159F}" type="presParOf" srcId="{3128ECDD-3A94-414C-A4F6-B04F534C9C34}" destId="{F7178F84-F7AF-4428-ABEF-353493AAAAF7}" srcOrd="3" destOrd="0" presId="urn:microsoft.com/office/officeart/2005/8/layout/vList4"/>
    <dgm:cxn modelId="{9D98B406-1D70-4631-BD77-D65802B42D6F}" type="presParOf" srcId="{3128ECDD-3A94-414C-A4F6-B04F534C9C34}" destId="{7F31B9AC-0275-44D0-8D49-175C399EEA96}" srcOrd="4" destOrd="0" presId="urn:microsoft.com/office/officeart/2005/8/layout/vList4"/>
    <dgm:cxn modelId="{7F34165D-462D-4F91-82A4-DA30DB3E595A}" type="presParOf" srcId="{7F31B9AC-0275-44D0-8D49-175C399EEA96}" destId="{BAB8E11A-7ECC-4836-8E56-2B08571F9FA9}" srcOrd="0" destOrd="0" presId="urn:microsoft.com/office/officeart/2005/8/layout/vList4"/>
    <dgm:cxn modelId="{16900F01-53AB-4A20-8572-58DB63B9EE37}" type="presParOf" srcId="{7F31B9AC-0275-44D0-8D49-175C399EEA96}" destId="{A8168E80-7749-42DB-AF04-20DAEF0A56EF}" srcOrd="1" destOrd="0" presId="urn:microsoft.com/office/officeart/2005/8/layout/vList4"/>
    <dgm:cxn modelId="{9A4FCD5A-F0C7-4A2F-BEF6-2FAD8AF4A0EE}" type="presParOf" srcId="{7F31B9AC-0275-44D0-8D49-175C399EEA96}" destId="{78CEA105-632E-41C4-B669-8B6DA6A97FE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8026E4-173F-482F-9DE2-9ABB078E1E94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CC7863D-EEC2-4C3D-8DDB-967A48487E88}">
      <dgm:prSet phldrT="[Текст]" custT="1"/>
      <dgm:spPr>
        <a:solidFill>
          <a:schemeClr val="bg2"/>
        </a:solidFill>
      </dgm:spPr>
      <dgm:t>
        <a:bodyPr/>
        <a:lstStyle/>
        <a:p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Осинский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</a:t>
          </a:r>
        </a:p>
        <a:p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Тулунский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 </a:t>
          </a:r>
        </a:p>
      </dgm:t>
    </dgm:pt>
    <dgm:pt modelId="{E4E2C811-3167-4316-BECA-E4D896B94739}" type="parTrans" cxnId="{9EF978AD-AC79-4831-84A9-7B1920258F50}">
      <dgm:prSet/>
      <dgm:spPr/>
      <dgm:t>
        <a:bodyPr/>
        <a:lstStyle/>
        <a:p>
          <a:endParaRPr lang="ru-RU"/>
        </a:p>
      </dgm:t>
    </dgm:pt>
    <dgm:pt modelId="{5B443E46-5DC9-4235-808D-3F86253CFBD3}" type="sibTrans" cxnId="{9EF978AD-AC79-4831-84A9-7B1920258F50}">
      <dgm:prSet/>
      <dgm:spPr/>
      <dgm:t>
        <a:bodyPr/>
        <a:lstStyle/>
        <a:p>
          <a:endParaRPr lang="ru-RU"/>
        </a:p>
      </dgm:t>
    </dgm:pt>
    <dgm:pt modelId="{2E883023-6127-46CE-87B2-8CA9AFF54CEB}">
      <dgm:prSet phldrT="[Текст]" custT="1"/>
      <dgm:spPr>
        <a:solidFill>
          <a:schemeClr val="bg2"/>
        </a:solidFill>
      </dgm:spPr>
      <dgm:t>
        <a:bodyPr/>
        <a:lstStyle/>
        <a:p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Балаганский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Баяндаевский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Жигаловский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Казачинско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-Ленский район, </a:t>
          </a:r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Ольхонский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Осинский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Тулунский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муниципальный округ, </a:t>
          </a:r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Усть-Удинский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район.</a:t>
          </a:r>
        </a:p>
      </dgm:t>
    </dgm:pt>
    <dgm:pt modelId="{643706D6-373B-498F-B30C-69B6FD214271}" type="parTrans" cxnId="{EFCAF32A-EE9C-47FF-8041-732EAC120F46}">
      <dgm:prSet/>
      <dgm:spPr/>
      <dgm:t>
        <a:bodyPr/>
        <a:lstStyle/>
        <a:p>
          <a:endParaRPr lang="ru-RU"/>
        </a:p>
      </dgm:t>
    </dgm:pt>
    <dgm:pt modelId="{B9115FE1-93E1-4C68-869C-AF76FE5F25A9}" type="sibTrans" cxnId="{EFCAF32A-EE9C-47FF-8041-732EAC120F46}">
      <dgm:prSet/>
      <dgm:spPr/>
      <dgm:t>
        <a:bodyPr/>
        <a:lstStyle/>
        <a:p>
          <a:endParaRPr lang="ru-RU"/>
        </a:p>
      </dgm:t>
    </dgm:pt>
    <dgm:pt modelId="{A029B9BE-C3EF-4F8D-BA41-D3462AAD93FB}">
      <dgm:prSet phldrT="[Текст]" custT="1"/>
      <dgm:spPr>
        <a:solidFill>
          <a:schemeClr val="bg2"/>
        </a:solidFill>
      </dgm:spPr>
      <dgm:t>
        <a:bodyPr/>
        <a:lstStyle/>
        <a:p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Аларский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 , </a:t>
          </a:r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Балаганский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Боханский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город Саянск, город Свирск, </a:t>
          </a:r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Жигаловский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</a:t>
          </a:r>
        </a:p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Мамско-Чуйский район, </a:t>
          </a:r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Заларинский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Зиминский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Иркутский район, </a:t>
          </a:r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Катангский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</a:p>
        <a:p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Осинский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Качугский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Нукутский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Ольхонский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Слюдянский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</a:p>
        <a:p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Тулунский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Усть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</a:t>
          </a:r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Удинский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CE5022CC-97A6-4999-922F-8125B81FF17E}" type="parTrans" cxnId="{3523E407-09DF-427A-8790-1F47D3E3E076}">
      <dgm:prSet/>
      <dgm:spPr/>
      <dgm:t>
        <a:bodyPr/>
        <a:lstStyle/>
        <a:p>
          <a:endParaRPr lang="ru-RU"/>
        </a:p>
      </dgm:t>
    </dgm:pt>
    <dgm:pt modelId="{11EF3E1E-575D-4197-B647-8BD0894696FC}" type="sibTrans" cxnId="{3523E407-09DF-427A-8790-1F47D3E3E076}">
      <dgm:prSet/>
      <dgm:spPr/>
      <dgm:t>
        <a:bodyPr/>
        <a:lstStyle/>
        <a:p>
          <a:endParaRPr lang="ru-RU"/>
        </a:p>
      </dgm:t>
    </dgm:pt>
    <dgm:pt modelId="{3128ECDD-3A94-414C-A4F6-B04F534C9C34}" type="pres">
      <dgm:prSet presAssocID="{0C8026E4-173F-482F-9DE2-9ABB078E1E94}" presName="linear" presStyleCnt="0">
        <dgm:presLayoutVars>
          <dgm:dir/>
          <dgm:resizeHandles val="exact"/>
        </dgm:presLayoutVars>
      </dgm:prSet>
      <dgm:spPr/>
    </dgm:pt>
    <dgm:pt modelId="{AE9F43E8-AA99-4C27-94C8-B9F4C9FC9D16}" type="pres">
      <dgm:prSet presAssocID="{8CC7863D-EEC2-4C3D-8DDB-967A48487E88}" presName="comp" presStyleCnt="0"/>
      <dgm:spPr/>
    </dgm:pt>
    <dgm:pt modelId="{CE0478CB-A325-4EC0-856F-543AE522BC86}" type="pres">
      <dgm:prSet presAssocID="{8CC7863D-EEC2-4C3D-8DDB-967A48487E88}" presName="box" presStyleLbl="node1" presStyleIdx="0" presStyleCnt="3" custLinFactNeighborX="-535" custLinFactNeighborY="6678"/>
      <dgm:spPr/>
    </dgm:pt>
    <dgm:pt modelId="{5BEDAAAA-905D-461D-9012-E6890B0D1F18}" type="pres">
      <dgm:prSet presAssocID="{8CC7863D-EEC2-4C3D-8DDB-967A48487E88}" presName="img" presStyleLbl="fgImgPlace1" presStyleIdx="0" presStyleCnt="3"/>
      <dgm:spPr>
        <a:solidFill>
          <a:schemeClr val="accent2"/>
        </a:solidFill>
      </dgm:spPr>
    </dgm:pt>
    <dgm:pt modelId="{AFD9F04B-9F91-402A-B0CF-04F6C775A694}" type="pres">
      <dgm:prSet presAssocID="{8CC7863D-EEC2-4C3D-8DDB-967A48487E88}" presName="text" presStyleLbl="node1" presStyleIdx="0" presStyleCnt="3">
        <dgm:presLayoutVars>
          <dgm:bulletEnabled val="1"/>
        </dgm:presLayoutVars>
      </dgm:prSet>
      <dgm:spPr/>
    </dgm:pt>
    <dgm:pt modelId="{A388F356-3E9B-4831-86C8-F69C23D8D877}" type="pres">
      <dgm:prSet presAssocID="{5B443E46-5DC9-4235-808D-3F86253CFBD3}" presName="spacer" presStyleCnt="0"/>
      <dgm:spPr/>
    </dgm:pt>
    <dgm:pt modelId="{7974D6BC-60EB-4DC3-858D-38BDE33D28E3}" type="pres">
      <dgm:prSet presAssocID="{2E883023-6127-46CE-87B2-8CA9AFF54CEB}" presName="comp" presStyleCnt="0"/>
      <dgm:spPr/>
    </dgm:pt>
    <dgm:pt modelId="{8FA0DB6D-FA16-49BA-98C1-261412967A8C}" type="pres">
      <dgm:prSet presAssocID="{2E883023-6127-46CE-87B2-8CA9AFF54CEB}" presName="box" presStyleLbl="node1" presStyleIdx="1" presStyleCnt="3" custLinFactNeighborX="-254" custLinFactNeighborY="-5906"/>
      <dgm:spPr/>
    </dgm:pt>
    <dgm:pt modelId="{51CEA662-39C7-4E66-968C-A745DB252216}" type="pres">
      <dgm:prSet presAssocID="{2E883023-6127-46CE-87B2-8CA9AFF54CEB}" presName="img" presStyleLbl="fgImgPlace1" presStyleIdx="1" presStyleCnt="3" custLinFactNeighborX="-1282" custLinFactNeighborY="6211"/>
      <dgm:spPr>
        <a:solidFill>
          <a:schemeClr val="accent2"/>
        </a:solidFill>
      </dgm:spPr>
    </dgm:pt>
    <dgm:pt modelId="{B71C3735-443B-4D9F-AEBD-06D10379A908}" type="pres">
      <dgm:prSet presAssocID="{2E883023-6127-46CE-87B2-8CA9AFF54CEB}" presName="text" presStyleLbl="node1" presStyleIdx="1" presStyleCnt="3">
        <dgm:presLayoutVars>
          <dgm:bulletEnabled val="1"/>
        </dgm:presLayoutVars>
      </dgm:prSet>
      <dgm:spPr/>
    </dgm:pt>
    <dgm:pt modelId="{F7178F84-F7AF-4428-ABEF-353493AAAAF7}" type="pres">
      <dgm:prSet presAssocID="{B9115FE1-93E1-4C68-869C-AF76FE5F25A9}" presName="spacer" presStyleCnt="0"/>
      <dgm:spPr/>
    </dgm:pt>
    <dgm:pt modelId="{7F31B9AC-0275-44D0-8D49-175C399EEA96}" type="pres">
      <dgm:prSet presAssocID="{A029B9BE-C3EF-4F8D-BA41-D3462AAD93FB}" presName="comp" presStyleCnt="0"/>
      <dgm:spPr/>
    </dgm:pt>
    <dgm:pt modelId="{BAB8E11A-7ECC-4836-8E56-2B08571F9FA9}" type="pres">
      <dgm:prSet presAssocID="{A029B9BE-C3EF-4F8D-BA41-D3462AAD93FB}" presName="box" presStyleLbl="node1" presStyleIdx="2" presStyleCnt="3"/>
      <dgm:spPr/>
    </dgm:pt>
    <dgm:pt modelId="{A8168E80-7749-42DB-AF04-20DAEF0A56EF}" type="pres">
      <dgm:prSet presAssocID="{A029B9BE-C3EF-4F8D-BA41-D3462AAD93FB}" presName="img" presStyleLbl="fgImgPlace1" presStyleIdx="2" presStyleCnt="3" custLinFactNeighborX="-7979" custLinFactNeighborY="7877"/>
      <dgm:spPr>
        <a:solidFill>
          <a:schemeClr val="accent2"/>
        </a:solidFill>
      </dgm:spPr>
    </dgm:pt>
    <dgm:pt modelId="{78CEA105-632E-41C4-B669-8B6DA6A97FEB}" type="pres">
      <dgm:prSet presAssocID="{A029B9BE-C3EF-4F8D-BA41-D3462AAD93FB}" presName="text" presStyleLbl="node1" presStyleIdx="2" presStyleCnt="3">
        <dgm:presLayoutVars>
          <dgm:bulletEnabled val="1"/>
        </dgm:presLayoutVars>
      </dgm:prSet>
      <dgm:spPr/>
    </dgm:pt>
  </dgm:ptLst>
  <dgm:cxnLst>
    <dgm:cxn modelId="{3523E407-09DF-427A-8790-1F47D3E3E076}" srcId="{0C8026E4-173F-482F-9DE2-9ABB078E1E94}" destId="{A029B9BE-C3EF-4F8D-BA41-D3462AAD93FB}" srcOrd="2" destOrd="0" parTransId="{CE5022CC-97A6-4999-922F-8125B81FF17E}" sibTransId="{11EF3E1E-575D-4197-B647-8BD0894696FC}"/>
    <dgm:cxn modelId="{C84C250F-0B77-418F-9182-1DDDC90EE4CC}" type="presOf" srcId="{2E883023-6127-46CE-87B2-8CA9AFF54CEB}" destId="{B71C3735-443B-4D9F-AEBD-06D10379A908}" srcOrd="1" destOrd="0" presId="urn:microsoft.com/office/officeart/2005/8/layout/vList4"/>
    <dgm:cxn modelId="{EFCAF32A-EE9C-47FF-8041-732EAC120F46}" srcId="{0C8026E4-173F-482F-9DE2-9ABB078E1E94}" destId="{2E883023-6127-46CE-87B2-8CA9AFF54CEB}" srcOrd="1" destOrd="0" parTransId="{643706D6-373B-498F-B30C-69B6FD214271}" sibTransId="{B9115FE1-93E1-4C68-869C-AF76FE5F25A9}"/>
    <dgm:cxn modelId="{45163A45-CC3D-431D-9616-BD7CE8EFBC33}" type="presOf" srcId="{8CC7863D-EEC2-4C3D-8DDB-967A48487E88}" destId="{CE0478CB-A325-4EC0-856F-543AE522BC86}" srcOrd="0" destOrd="0" presId="urn:microsoft.com/office/officeart/2005/8/layout/vList4"/>
    <dgm:cxn modelId="{49120780-90EE-4B30-90B9-804B766C14DE}" type="presOf" srcId="{0C8026E4-173F-482F-9DE2-9ABB078E1E94}" destId="{3128ECDD-3A94-414C-A4F6-B04F534C9C34}" srcOrd="0" destOrd="0" presId="urn:microsoft.com/office/officeart/2005/8/layout/vList4"/>
    <dgm:cxn modelId="{69D8FD83-EB51-44CD-BB41-F2CBB3B6987D}" type="presOf" srcId="{A029B9BE-C3EF-4F8D-BA41-D3462AAD93FB}" destId="{78CEA105-632E-41C4-B669-8B6DA6A97FEB}" srcOrd="1" destOrd="0" presId="urn:microsoft.com/office/officeart/2005/8/layout/vList4"/>
    <dgm:cxn modelId="{B42B3290-91B8-4D2A-B25D-326E87A8282D}" type="presOf" srcId="{2E883023-6127-46CE-87B2-8CA9AFF54CEB}" destId="{8FA0DB6D-FA16-49BA-98C1-261412967A8C}" srcOrd="0" destOrd="0" presId="urn:microsoft.com/office/officeart/2005/8/layout/vList4"/>
    <dgm:cxn modelId="{994DE79C-75CD-4DC5-B5FC-D6D7DF4E6EB8}" type="presOf" srcId="{8CC7863D-EEC2-4C3D-8DDB-967A48487E88}" destId="{AFD9F04B-9F91-402A-B0CF-04F6C775A694}" srcOrd="1" destOrd="0" presId="urn:microsoft.com/office/officeart/2005/8/layout/vList4"/>
    <dgm:cxn modelId="{9EF978AD-AC79-4831-84A9-7B1920258F50}" srcId="{0C8026E4-173F-482F-9DE2-9ABB078E1E94}" destId="{8CC7863D-EEC2-4C3D-8DDB-967A48487E88}" srcOrd="0" destOrd="0" parTransId="{E4E2C811-3167-4316-BECA-E4D896B94739}" sibTransId="{5B443E46-5DC9-4235-808D-3F86253CFBD3}"/>
    <dgm:cxn modelId="{7634E2CE-9B2E-4129-B204-6553BAC6E85C}" type="presOf" srcId="{A029B9BE-C3EF-4F8D-BA41-D3462AAD93FB}" destId="{BAB8E11A-7ECC-4836-8E56-2B08571F9FA9}" srcOrd="0" destOrd="0" presId="urn:microsoft.com/office/officeart/2005/8/layout/vList4"/>
    <dgm:cxn modelId="{C67E3467-016C-4380-8C82-05C99BF61FC3}" type="presParOf" srcId="{3128ECDD-3A94-414C-A4F6-B04F534C9C34}" destId="{AE9F43E8-AA99-4C27-94C8-B9F4C9FC9D16}" srcOrd="0" destOrd="0" presId="urn:microsoft.com/office/officeart/2005/8/layout/vList4"/>
    <dgm:cxn modelId="{DB380DDC-906A-4FFA-96D6-CE4CAE6F52A9}" type="presParOf" srcId="{AE9F43E8-AA99-4C27-94C8-B9F4C9FC9D16}" destId="{CE0478CB-A325-4EC0-856F-543AE522BC86}" srcOrd="0" destOrd="0" presId="urn:microsoft.com/office/officeart/2005/8/layout/vList4"/>
    <dgm:cxn modelId="{1DDE4ECF-8AD8-42DF-B878-6FD16D801CB3}" type="presParOf" srcId="{AE9F43E8-AA99-4C27-94C8-B9F4C9FC9D16}" destId="{5BEDAAAA-905D-461D-9012-E6890B0D1F18}" srcOrd="1" destOrd="0" presId="urn:microsoft.com/office/officeart/2005/8/layout/vList4"/>
    <dgm:cxn modelId="{4B8DED38-094B-4028-A535-75C2001F1E21}" type="presParOf" srcId="{AE9F43E8-AA99-4C27-94C8-B9F4C9FC9D16}" destId="{AFD9F04B-9F91-402A-B0CF-04F6C775A694}" srcOrd="2" destOrd="0" presId="urn:microsoft.com/office/officeart/2005/8/layout/vList4"/>
    <dgm:cxn modelId="{4CD11BFC-7FB2-44FE-9F5C-4CE8210BD7C6}" type="presParOf" srcId="{3128ECDD-3A94-414C-A4F6-B04F534C9C34}" destId="{A388F356-3E9B-4831-86C8-F69C23D8D877}" srcOrd="1" destOrd="0" presId="urn:microsoft.com/office/officeart/2005/8/layout/vList4"/>
    <dgm:cxn modelId="{D4907D89-FD3A-4E6E-9F53-95011F9F379C}" type="presParOf" srcId="{3128ECDD-3A94-414C-A4F6-B04F534C9C34}" destId="{7974D6BC-60EB-4DC3-858D-38BDE33D28E3}" srcOrd="2" destOrd="0" presId="urn:microsoft.com/office/officeart/2005/8/layout/vList4"/>
    <dgm:cxn modelId="{D63C87BA-1793-4153-8A33-6077541D115F}" type="presParOf" srcId="{7974D6BC-60EB-4DC3-858D-38BDE33D28E3}" destId="{8FA0DB6D-FA16-49BA-98C1-261412967A8C}" srcOrd="0" destOrd="0" presId="urn:microsoft.com/office/officeart/2005/8/layout/vList4"/>
    <dgm:cxn modelId="{8F4FDED1-55B0-43B0-B591-6BDDB811E84E}" type="presParOf" srcId="{7974D6BC-60EB-4DC3-858D-38BDE33D28E3}" destId="{51CEA662-39C7-4E66-968C-A745DB252216}" srcOrd="1" destOrd="0" presId="urn:microsoft.com/office/officeart/2005/8/layout/vList4"/>
    <dgm:cxn modelId="{2F5C11E3-2497-4A17-AA33-2A55CA9D37C7}" type="presParOf" srcId="{7974D6BC-60EB-4DC3-858D-38BDE33D28E3}" destId="{B71C3735-443B-4D9F-AEBD-06D10379A908}" srcOrd="2" destOrd="0" presId="urn:microsoft.com/office/officeart/2005/8/layout/vList4"/>
    <dgm:cxn modelId="{358CA0FF-3865-40F8-9F7C-3B675C7A4432}" type="presParOf" srcId="{3128ECDD-3A94-414C-A4F6-B04F534C9C34}" destId="{F7178F84-F7AF-4428-ABEF-353493AAAAF7}" srcOrd="3" destOrd="0" presId="urn:microsoft.com/office/officeart/2005/8/layout/vList4"/>
    <dgm:cxn modelId="{A62698F4-47EB-4ED9-ABA1-E7F19AB7F786}" type="presParOf" srcId="{3128ECDD-3A94-414C-A4F6-B04F534C9C34}" destId="{7F31B9AC-0275-44D0-8D49-175C399EEA96}" srcOrd="4" destOrd="0" presId="urn:microsoft.com/office/officeart/2005/8/layout/vList4"/>
    <dgm:cxn modelId="{DCB6AD5D-98E6-47A7-9C3B-82E7578A8933}" type="presParOf" srcId="{7F31B9AC-0275-44D0-8D49-175C399EEA96}" destId="{BAB8E11A-7ECC-4836-8E56-2B08571F9FA9}" srcOrd="0" destOrd="0" presId="urn:microsoft.com/office/officeart/2005/8/layout/vList4"/>
    <dgm:cxn modelId="{87479B37-4511-4E32-9728-C6279E58C102}" type="presParOf" srcId="{7F31B9AC-0275-44D0-8D49-175C399EEA96}" destId="{A8168E80-7749-42DB-AF04-20DAEF0A56EF}" srcOrd="1" destOrd="0" presId="urn:microsoft.com/office/officeart/2005/8/layout/vList4"/>
    <dgm:cxn modelId="{223BB60F-DB6B-467F-98A9-71217ADA200A}" type="presParOf" srcId="{7F31B9AC-0275-44D0-8D49-175C399EEA96}" destId="{78CEA105-632E-41C4-B669-8B6DA6A97FE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0478CB-A325-4EC0-856F-543AE522BC86}">
      <dsp:nvSpPr>
        <dsp:cNvPr id="0" name=""/>
        <dsp:cNvSpPr/>
      </dsp:nvSpPr>
      <dsp:spPr>
        <a:xfrm>
          <a:off x="0" y="69107"/>
          <a:ext cx="10394950" cy="1034851"/>
        </a:xfrm>
        <a:prstGeom prst="roundRect">
          <a:avLst>
            <a:gd name="adj" fmla="val 10000"/>
          </a:avLst>
        </a:prstGeom>
        <a:solidFill>
          <a:schemeClr val="bg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Ольхонкий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Тулунский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 </a:t>
          </a:r>
        </a:p>
      </dsp:txBody>
      <dsp:txXfrm>
        <a:off x="2182475" y="69107"/>
        <a:ext cx="8212474" cy="1034851"/>
      </dsp:txXfrm>
    </dsp:sp>
    <dsp:sp modelId="{5BEDAAAA-905D-461D-9012-E6890B0D1F18}">
      <dsp:nvSpPr>
        <dsp:cNvPr id="0" name=""/>
        <dsp:cNvSpPr/>
      </dsp:nvSpPr>
      <dsp:spPr>
        <a:xfrm>
          <a:off x="103485" y="103485"/>
          <a:ext cx="2078990" cy="827881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A0DB6D-FA16-49BA-98C1-261412967A8C}">
      <dsp:nvSpPr>
        <dsp:cNvPr id="0" name=""/>
        <dsp:cNvSpPr/>
      </dsp:nvSpPr>
      <dsp:spPr>
        <a:xfrm>
          <a:off x="0" y="1077218"/>
          <a:ext cx="10394950" cy="1034851"/>
        </a:xfrm>
        <a:prstGeom prst="roundRect">
          <a:avLst>
            <a:gd name="adj" fmla="val 10000"/>
          </a:avLst>
        </a:prstGeom>
        <a:solidFill>
          <a:schemeClr val="bg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Мамско-Чуйский район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Тулунский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</a:t>
          </a:r>
        </a:p>
      </dsp:txBody>
      <dsp:txXfrm>
        <a:off x="2182475" y="1077218"/>
        <a:ext cx="8212474" cy="1034851"/>
      </dsp:txXfrm>
    </dsp:sp>
    <dsp:sp modelId="{51CEA662-39C7-4E66-968C-A745DB252216}">
      <dsp:nvSpPr>
        <dsp:cNvPr id="0" name=""/>
        <dsp:cNvSpPr/>
      </dsp:nvSpPr>
      <dsp:spPr>
        <a:xfrm>
          <a:off x="103485" y="1241821"/>
          <a:ext cx="2078990" cy="827881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B8E11A-7ECC-4836-8E56-2B08571F9FA9}">
      <dsp:nvSpPr>
        <dsp:cNvPr id="0" name=""/>
        <dsp:cNvSpPr/>
      </dsp:nvSpPr>
      <dsp:spPr>
        <a:xfrm>
          <a:off x="0" y="2276673"/>
          <a:ext cx="10394950" cy="1034851"/>
        </a:xfrm>
        <a:prstGeom prst="roundRect">
          <a:avLst>
            <a:gd name="adj" fmla="val 10000"/>
          </a:avLst>
        </a:prstGeom>
        <a:solidFill>
          <a:schemeClr val="bg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Катангский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Мамско-Чуйский район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Осинский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Тулунский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</a:t>
          </a:r>
        </a:p>
      </dsp:txBody>
      <dsp:txXfrm>
        <a:off x="2182475" y="2276673"/>
        <a:ext cx="8212474" cy="1034851"/>
      </dsp:txXfrm>
    </dsp:sp>
    <dsp:sp modelId="{A8168E80-7749-42DB-AF04-20DAEF0A56EF}">
      <dsp:nvSpPr>
        <dsp:cNvPr id="0" name=""/>
        <dsp:cNvSpPr/>
      </dsp:nvSpPr>
      <dsp:spPr>
        <a:xfrm>
          <a:off x="103485" y="2380158"/>
          <a:ext cx="2078990" cy="827881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0478CB-A325-4EC0-856F-543AE522BC86}">
      <dsp:nvSpPr>
        <dsp:cNvPr id="0" name=""/>
        <dsp:cNvSpPr/>
      </dsp:nvSpPr>
      <dsp:spPr>
        <a:xfrm>
          <a:off x="0" y="69107"/>
          <a:ext cx="10394950" cy="1034851"/>
        </a:xfrm>
        <a:prstGeom prst="roundRect">
          <a:avLst>
            <a:gd name="adj" fmla="val 10000"/>
          </a:avLst>
        </a:prstGeom>
        <a:solidFill>
          <a:schemeClr val="bg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Осинский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Тулунский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 </a:t>
          </a:r>
        </a:p>
      </dsp:txBody>
      <dsp:txXfrm>
        <a:off x="2182475" y="69107"/>
        <a:ext cx="8212474" cy="1034851"/>
      </dsp:txXfrm>
    </dsp:sp>
    <dsp:sp modelId="{5BEDAAAA-905D-461D-9012-E6890B0D1F18}">
      <dsp:nvSpPr>
        <dsp:cNvPr id="0" name=""/>
        <dsp:cNvSpPr/>
      </dsp:nvSpPr>
      <dsp:spPr>
        <a:xfrm>
          <a:off x="103485" y="103485"/>
          <a:ext cx="2078990" cy="827881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A0DB6D-FA16-49BA-98C1-261412967A8C}">
      <dsp:nvSpPr>
        <dsp:cNvPr id="0" name=""/>
        <dsp:cNvSpPr/>
      </dsp:nvSpPr>
      <dsp:spPr>
        <a:xfrm>
          <a:off x="0" y="1077218"/>
          <a:ext cx="10394950" cy="1034851"/>
        </a:xfrm>
        <a:prstGeom prst="roundRect">
          <a:avLst>
            <a:gd name="adj" fmla="val 10000"/>
          </a:avLst>
        </a:prstGeom>
        <a:solidFill>
          <a:schemeClr val="bg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Балаганский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Баяндаевский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Жигаловский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Казачинско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-Ленский район, </a:t>
          </a: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Ольхонский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Осинский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Тулунский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муниципальный округ, </a:t>
          </a: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Усть-Удинский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район.</a:t>
          </a:r>
        </a:p>
      </dsp:txBody>
      <dsp:txXfrm>
        <a:off x="2182475" y="1077218"/>
        <a:ext cx="8212474" cy="1034851"/>
      </dsp:txXfrm>
    </dsp:sp>
    <dsp:sp modelId="{51CEA662-39C7-4E66-968C-A745DB252216}">
      <dsp:nvSpPr>
        <dsp:cNvPr id="0" name=""/>
        <dsp:cNvSpPr/>
      </dsp:nvSpPr>
      <dsp:spPr>
        <a:xfrm>
          <a:off x="76832" y="1293241"/>
          <a:ext cx="2078990" cy="827881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B8E11A-7ECC-4836-8E56-2B08571F9FA9}">
      <dsp:nvSpPr>
        <dsp:cNvPr id="0" name=""/>
        <dsp:cNvSpPr/>
      </dsp:nvSpPr>
      <dsp:spPr>
        <a:xfrm>
          <a:off x="0" y="2276673"/>
          <a:ext cx="10394950" cy="1034851"/>
        </a:xfrm>
        <a:prstGeom prst="roundRect">
          <a:avLst>
            <a:gd name="adj" fmla="val 10000"/>
          </a:avLst>
        </a:prstGeom>
        <a:solidFill>
          <a:schemeClr val="bg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Аларский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 , </a:t>
          </a: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Балаганский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Боханский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город Саянск, город Свирск, </a:t>
          </a: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Жигаловский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Мамско-Чуйский район, </a:t>
          </a: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Заларинский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Зиминский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Иркутский район, </a:t>
          </a: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Катангский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Осинский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Качугский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Нукутский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Ольхонский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Слюдянский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Тулунский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Усть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</a:t>
          </a: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Удинский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>
        <a:off x="2182475" y="2276673"/>
        <a:ext cx="8212474" cy="1034851"/>
      </dsp:txXfrm>
    </dsp:sp>
    <dsp:sp modelId="{A8168E80-7749-42DB-AF04-20DAEF0A56EF}">
      <dsp:nvSpPr>
        <dsp:cNvPr id="0" name=""/>
        <dsp:cNvSpPr/>
      </dsp:nvSpPr>
      <dsp:spPr>
        <a:xfrm>
          <a:off x="0" y="2445370"/>
          <a:ext cx="2078990" cy="827881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44108-3320-4272-93C4-BF6045C2905C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51320-B6FC-47DC-8C77-AE2A142C2A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26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549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462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884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970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280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447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80246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565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828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972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928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120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466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659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122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556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964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4611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149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338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4943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110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942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072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F52702-85B3-45A2-AC9C-EB48AFC2A84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5937" y="415655"/>
            <a:ext cx="1731591" cy="17172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8" t="7700" r="13289" b="9370"/>
          <a:stretch/>
        </p:blipFill>
        <p:spPr>
          <a:xfrm>
            <a:off x="9768408" y="116632"/>
            <a:ext cx="1530296" cy="1559097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8328B6A-EF25-48E3-8D2A-6C90C67E01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368" y="3645024"/>
            <a:ext cx="2642164" cy="2296011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8B173C0-8E02-4328-8AA2-3E7BD2B31A85}"/>
              </a:ext>
            </a:extLst>
          </p:cNvPr>
          <p:cNvSpPr/>
          <p:nvPr/>
        </p:nvSpPr>
        <p:spPr>
          <a:xfrm>
            <a:off x="1199456" y="1903472"/>
            <a:ext cx="893670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«Анализ мониторинга дополнительного образования, проведенного Федеральным государственным бюджетным образовательным учреждением дополнительного образования «Федеральный центр дополнительного образования и организации отдыха и оздоровления детей»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3215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8" t="7700" r="13289" b="9370"/>
          <a:stretch/>
        </p:blipFill>
        <p:spPr>
          <a:xfrm>
            <a:off x="10182328" y="4966247"/>
            <a:ext cx="1530296" cy="1559097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D069E6E-A105-41CF-8C75-217C58E8D8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578875"/>
              </p:ext>
            </p:extLst>
          </p:nvPr>
        </p:nvGraphicFramePr>
        <p:xfrm>
          <a:off x="263352" y="188644"/>
          <a:ext cx="9865096" cy="6013274"/>
        </p:xfrm>
        <a:graphic>
          <a:graphicData uri="http://schemas.openxmlformats.org/drawingml/2006/table">
            <a:tbl>
              <a:tblPr firstRow="1" firstCol="1" bandRow="1"/>
              <a:tblGrid>
                <a:gridCol w="5285204">
                  <a:extLst>
                    <a:ext uri="{9D8B030D-6E8A-4147-A177-3AD203B41FA5}">
                      <a16:colId xmlns:a16="http://schemas.microsoft.com/office/drawing/2014/main" val="388395870"/>
                    </a:ext>
                  </a:extLst>
                </a:gridCol>
                <a:gridCol w="1555556">
                  <a:extLst>
                    <a:ext uri="{9D8B030D-6E8A-4147-A177-3AD203B41FA5}">
                      <a16:colId xmlns:a16="http://schemas.microsoft.com/office/drawing/2014/main" val="3957366325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03702479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769843187"/>
                    </a:ext>
                  </a:extLst>
                </a:gridCol>
              </a:tblGrid>
              <a:tr h="8407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Тип организации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АИС Навигатор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Мониторинг ФЦДО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Сайт Правительства ИО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8965529"/>
                  </a:ext>
                </a:extLst>
              </a:tr>
              <a:tr h="2782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Дошкольная образовательная организация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561357"/>
                  </a:ext>
                </a:extLst>
              </a:tr>
              <a:tr h="2782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Иное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868751"/>
                  </a:ext>
                </a:extLst>
              </a:tr>
              <a:tr h="2782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Нетиповая образовательная организация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818384"/>
                  </a:ext>
                </a:extLst>
              </a:tr>
              <a:tr h="4447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Образовательная организация высшего образования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601866"/>
                  </a:ext>
                </a:extLst>
              </a:tr>
              <a:tr h="2782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Общеобразовательная организация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786 (33 СКШ)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732 (21 СКШ)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598482"/>
                  </a:ext>
                </a:extLst>
              </a:tr>
              <a:tr h="8407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дополнительного образования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203 (культура и спорт)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102 (без культуры и спорта)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838307"/>
                  </a:ext>
                </a:extLst>
              </a:tr>
              <a:tr h="5564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дополнительного профессионального образования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511651"/>
                  </a:ext>
                </a:extLst>
              </a:tr>
              <a:tr h="2782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Организация, осуществляющая обучение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569691"/>
                  </a:ext>
                </a:extLst>
              </a:tr>
              <a:tr h="5564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Организация, осуществляющая спортивную подготовку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024779"/>
                  </a:ext>
                </a:extLst>
              </a:tr>
              <a:tr h="5564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Организация, осуществляющая физкультурно-оздоровительную деятельность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16180"/>
                  </a:ext>
                </a:extLst>
              </a:tr>
              <a:tr h="4447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Профессиональная образовательная организация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041894"/>
                  </a:ext>
                </a:extLst>
              </a:tr>
              <a:tr h="2729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1405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1165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1900</a:t>
                      </a:r>
                    </a:p>
                  </a:txBody>
                  <a:tcPr marL="48863" marR="48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557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0042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8" t="7700" r="13289" b="9370"/>
          <a:stretch/>
        </p:blipFill>
        <p:spPr>
          <a:xfrm>
            <a:off x="10182328" y="4966247"/>
            <a:ext cx="1530296" cy="1559097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D3BB8FB-7EF7-48E5-ACDD-92070D2616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248011"/>
              </p:ext>
            </p:extLst>
          </p:nvPr>
        </p:nvGraphicFramePr>
        <p:xfrm>
          <a:off x="335360" y="10538"/>
          <a:ext cx="10945215" cy="4907664"/>
        </p:xfrm>
        <a:graphic>
          <a:graphicData uri="http://schemas.openxmlformats.org/drawingml/2006/table">
            <a:tbl>
              <a:tblPr/>
              <a:tblGrid>
                <a:gridCol w="1257220">
                  <a:extLst>
                    <a:ext uri="{9D8B030D-6E8A-4147-A177-3AD203B41FA5}">
                      <a16:colId xmlns:a16="http://schemas.microsoft.com/office/drawing/2014/main" val="2398475456"/>
                    </a:ext>
                  </a:extLst>
                </a:gridCol>
                <a:gridCol w="913938">
                  <a:extLst>
                    <a:ext uri="{9D8B030D-6E8A-4147-A177-3AD203B41FA5}">
                      <a16:colId xmlns:a16="http://schemas.microsoft.com/office/drawing/2014/main" val="2680641217"/>
                    </a:ext>
                  </a:extLst>
                </a:gridCol>
                <a:gridCol w="1139650">
                  <a:extLst>
                    <a:ext uri="{9D8B030D-6E8A-4147-A177-3AD203B41FA5}">
                      <a16:colId xmlns:a16="http://schemas.microsoft.com/office/drawing/2014/main" val="1185077198"/>
                    </a:ext>
                  </a:extLst>
                </a:gridCol>
                <a:gridCol w="1006552">
                  <a:extLst>
                    <a:ext uri="{9D8B030D-6E8A-4147-A177-3AD203B41FA5}">
                      <a16:colId xmlns:a16="http://schemas.microsoft.com/office/drawing/2014/main" val="30258932"/>
                    </a:ext>
                  </a:extLst>
                </a:gridCol>
                <a:gridCol w="1156286">
                  <a:extLst>
                    <a:ext uri="{9D8B030D-6E8A-4147-A177-3AD203B41FA5}">
                      <a16:colId xmlns:a16="http://schemas.microsoft.com/office/drawing/2014/main" val="3706353609"/>
                    </a:ext>
                  </a:extLst>
                </a:gridCol>
                <a:gridCol w="840180">
                  <a:extLst>
                    <a:ext uri="{9D8B030D-6E8A-4147-A177-3AD203B41FA5}">
                      <a16:colId xmlns:a16="http://schemas.microsoft.com/office/drawing/2014/main" val="187954680"/>
                    </a:ext>
                  </a:extLst>
                </a:gridCol>
                <a:gridCol w="998233">
                  <a:extLst>
                    <a:ext uri="{9D8B030D-6E8A-4147-A177-3AD203B41FA5}">
                      <a16:colId xmlns:a16="http://schemas.microsoft.com/office/drawing/2014/main" val="283107664"/>
                    </a:ext>
                  </a:extLst>
                </a:gridCol>
                <a:gridCol w="792348">
                  <a:extLst>
                    <a:ext uri="{9D8B030D-6E8A-4147-A177-3AD203B41FA5}">
                      <a16:colId xmlns:a16="http://schemas.microsoft.com/office/drawing/2014/main" val="3890844410"/>
                    </a:ext>
                  </a:extLst>
                </a:gridCol>
                <a:gridCol w="892172">
                  <a:extLst>
                    <a:ext uri="{9D8B030D-6E8A-4147-A177-3AD203B41FA5}">
                      <a16:colId xmlns:a16="http://schemas.microsoft.com/office/drawing/2014/main" val="2238172981"/>
                    </a:ext>
                  </a:extLst>
                </a:gridCol>
                <a:gridCol w="942084">
                  <a:extLst>
                    <a:ext uri="{9D8B030D-6E8A-4147-A177-3AD203B41FA5}">
                      <a16:colId xmlns:a16="http://schemas.microsoft.com/office/drawing/2014/main" val="2225672061"/>
                    </a:ext>
                  </a:extLst>
                </a:gridCol>
                <a:gridCol w="1006552">
                  <a:extLst>
                    <a:ext uri="{9D8B030D-6E8A-4147-A177-3AD203B41FA5}">
                      <a16:colId xmlns:a16="http://schemas.microsoft.com/office/drawing/2014/main" val="196956257"/>
                    </a:ext>
                  </a:extLst>
                </a:gridCol>
              </a:tblGrid>
              <a:tr h="21713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Направленность</a:t>
                      </a:r>
                    </a:p>
                  </a:txBody>
                  <a:tcPr marL="5930" marR="5930" marT="5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Кол-во программ дошкольного уровня образования</a:t>
                      </a:r>
                    </a:p>
                  </a:txBody>
                  <a:tcPr marL="5930" marR="5930" marT="5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Кол-во детей, зачисленных на программы дошкольного уровня образования</a:t>
                      </a:r>
                    </a:p>
                  </a:txBody>
                  <a:tcPr marL="5930" marR="5930" marT="5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Кол-во программ начального общего уровня образования</a:t>
                      </a:r>
                    </a:p>
                  </a:txBody>
                  <a:tcPr marL="5930" marR="5930" marT="5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Кол-во детей, зачисленных на программы начального общего уровня образования</a:t>
                      </a:r>
                    </a:p>
                  </a:txBody>
                  <a:tcPr marL="5930" marR="5930" marT="5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Кол-во программ основного общего уровня образования</a:t>
                      </a:r>
                    </a:p>
                  </a:txBody>
                  <a:tcPr marL="5930" marR="5930" marT="5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Кол-во детей, зачисленных на программы основного общего уровня образования</a:t>
                      </a:r>
                    </a:p>
                  </a:txBody>
                  <a:tcPr marL="5930" marR="5930" marT="5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Кол-во программ среднего общего уровня образования</a:t>
                      </a:r>
                    </a:p>
                  </a:txBody>
                  <a:tcPr marL="5930" marR="5930" marT="5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Кол-во детей, зачисленных на программы среднего общего уровня образования</a:t>
                      </a:r>
                    </a:p>
                  </a:txBody>
                  <a:tcPr marL="5930" marR="5930" marT="5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Кол-во программ среднего профессионального уровня образования</a:t>
                      </a:r>
                    </a:p>
                  </a:txBody>
                  <a:tcPr marL="5930" marR="5930" marT="5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Кол-во детей, зачисленных на программы среднего профессионального уровня образования</a:t>
                      </a:r>
                    </a:p>
                  </a:txBody>
                  <a:tcPr marL="5930" marR="5930" marT="5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56623"/>
                  </a:ext>
                </a:extLst>
              </a:tr>
              <a:tr h="251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Техническая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3635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1090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13418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1454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19591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439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3496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925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359718"/>
                  </a:ext>
                </a:extLst>
              </a:tr>
              <a:tr h="4721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Физкультурно-спортивная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640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5502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3884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34551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4808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46655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1839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11549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270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908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6228869"/>
                  </a:ext>
                </a:extLst>
              </a:tr>
              <a:tr h="40967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Художественная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815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15784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5058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59314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4808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43543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1357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7154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213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27331"/>
                  </a:ext>
                </a:extLst>
              </a:tr>
              <a:tr h="40967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Естесственнонаучная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3319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666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9021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1225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18793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465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4389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311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5719208"/>
                  </a:ext>
                </a:extLst>
              </a:tr>
              <a:tr h="40967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Социально-гуманитарная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389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10060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4653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39254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2875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37567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983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7926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733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7538020"/>
                  </a:ext>
                </a:extLst>
              </a:tr>
              <a:tr h="5674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Туристско-краеведческая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70">
                      <a:fgClr>
                        <a:schemeClr val="accent3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396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725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6121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1154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10626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316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1791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099075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2122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38696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16076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161679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16324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176775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5399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36305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362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accent3"/>
                          </a:solidFill>
                          <a:effectLst/>
                          <a:latin typeface="Times New Roman" panose="02020603050405020304" pitchFamily="18" charset="0"/>
                        </a:rPr>
                        <a:t>3111</a:t>
                      </a:r>
                    </a:p>
                  </a:txBody>
                  <a:tcPr marL="5930" marR="5930" marT="59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80169"/>
                  </a:ext>
                </a:extLst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487488" y="4221088"/>
            <a:ext cx="45719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352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8" t="7700" r="13289" b="9370"/>
          <a:stretch/>
        </p:blipFill>
        <p:spPr>
          <a:xfrm>
            <a:off x="10182328" y="4966247"/>
            <a:ext cx="1530296" cy="1559097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D4429CD8-C879-43EC-87FC-D83473BBD1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119475"/>
              </p:ext>
            </p:extLst>
          </p:nvPr>
        </p:nvGraphicFramePr>
        <p:xfrm>
          <a:off x="1055440" y="836712"/>
          <a:ext cx="9289032" cy="4368174"/>
        </p:xfrm>
        <a:graphic>
          <a:graphicData uri="http://schemas.openxmlformats.org/drawingml/2006/table">
            <a:tbl>
              <a:tblPr/>
              <a:tblGrid>
                <a:gridCol w="3888432">
                  <a:extLst>
                    <a:ext uri="{9D8B030D-6E8A-4147-A177-3AD203B41FA5}">
                      <a16:colId xmlns:a16="http://schemas.microsoft.com/office/drawing/2014/main" val="890281922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959040620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551039083"/>
                    </a:ext>
                  </a:extLst>
                </a:gridCol>
              </a:tblGrid>
              <a:tr h="4552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Направленность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программ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программ,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0357486"/>
                  </a:ext>
                </a:extLst>
              </a:tr>
              <a:tr h="41202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Техническая направленность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8229928"/>
                  </a:ext>
                </a:extLst>
              </a:tr>
              <a:tr h="61234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Физкультурно-спортивная направленность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11 441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5992119"/>
                  </a:ext>
                </a:extLst>
              </a:tr>
              <a:tr h="41202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Художественная направленность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12 087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7939911"/>
                  </a:ext>
                </a:extLst>
              </a:tr>
              <a:tr h="41202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Естественнонаучная направленность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8227351"/>
                  </a:ext>
                </a:extLst>
              </a:tr>
              <a:tr h="61234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Социально-гуманитарная направленность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8 921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0749084"/>
                  </a:ext>
                </a:extLst>
              </a:tr>
              <a:tr h="61234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Туристско-краеведческая направленность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9875349"/>
                  </a:ext>
                </a:extLst>
              </a:tr>
              <a:tr h="6123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40 283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72767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7072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8" t="7700" r="13289" b="9370"/>
          <a:stretch/>
        </p:blipFill>
        <p:spPr>
          <a:xfrm>
            <a:off x="10182328" y="4966247"/>
            <a:ext cx="1530296" cy="1559097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9611E50E-B717-436B-9D68-86C87C6CD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6475" y="17208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54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ourier New" panose="02070309020205020404" pitchFamily="49" charset="0"/>
              </a:rPr>
            </a:br>
            <a:endParaRPr kumimoji="0" lang="ru-RU" alt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13BA252B-A81E-4D71-B7EE-7E51C8EAB3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463325"/>
              </p:ext>
            </p:extLst>
          </p:nvPr>
        </p:nvGraphicFramePr>
        <p:xfrm>
          <a:off x="1199456" y="460512"/>
          <a:ext cx="8784976" cy="4879922"/>
        </p:xfrm>
        <a:graphic>
          <a:graphicData uri="http://schemas.openxmlformats.org/drawingml/2006/table">
            <a:tbl>
              <a:tblPr firstRow="1" firstCol="1" bandRow="1"/>
              <a:tblGrid>
                <a:gridCol w="4943342">
                  <a:extLst>
                    <a:ext uri="{9D8B030D-6E8A-4147-A177-3AD203B41FA5}">
                      <a16:colId xmlns:a16="http://schemas.microsoft.com/office/drawing/2014/main" val="1941290262"/>
                    </a:ext>
                  </a:extLst>
                </a:gridCol>
                <a:gridCol w="2040041">
                  <a:extLst>
                    <a:ext uri="{9D8B030D-6E8A-4147-A177-3AD203B41FA5}">
                      <a16:colId xmlns:a16="http://schemas.microsoft.com/office/drawing/2014/main" val="511891524"/>
                    </a:ext>
                  </a:extLst>
                </a:gridCol>
                <a:gridCol w="1801593">
                  <a:extLst>
                    <a:ext uri="{9D8B030D-6E8A-4147-A177-3AD203B41FA5}">
                      <a16:colId xmlns:a16="http://schemas.microsoft.com/office/drawing/2014/main" val="942110121"/>
                    </a:ext>
                  </a:extLst>
                </a:gridCol>
              </a:tblGrid>
              <a:tr h="454538">
                <a:tc rowSpan="2">
                  <a:txBody>
                    <a:bodyPr/>
                    <a:lstStyle/>
                    <a:p>
                      <a:pPr indent="254000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Направленность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Численность</a:t>
                      </a:r>
                      <a:r>
                        <a:rPr lang="en-US" sz="1800" b="1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работников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4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Количество ставок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8020303"/>
                  </a:ext>
                </a:extLst>
              </a:tr>
              <a:tr h="4506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6581113"/>
                  </a:ext>
                </a:extLst>
              </a:tr>
              <a:tr h="452375">
                <a:tc>
                  <a:txBody>
                    <a:bodyPr/>
                    <a:lstStyle/>
                    <a:p>
                      <a:pPr indent="254000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Техническая направленность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1 101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593,95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6138658"/>
                  </a:ext>
                </a:extLst>
              </a:tr>
              <a:tr h="452375">
                <a:tc>
                  <a:txBody>
                    <a:bodyPr/>
                    <a:lstStyle/>
                    <a:p>
                      <a:pPr indent="254000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Физкультурно-спортивная направленность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2 646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2 044,12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992142"/>
                  </a:ext>
                </a:extLst>
              </a:tr>
              <a:tr h="450646">
                <a:tc>
                  <a:txBody>
                    <a:bodyPr/>
                    <a:lstStyle/>
                    <a:p>
                      <a:pPr indent="254000">
                        <a:lnSpc>
                          <a:spcPct val="12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Художественная направленность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4197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3 490,36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6083901"/>
                  </a:ext>
                </a:extLst>
              </a:tr>
              <a:tr h="450646">
                <a:tc>
                  <a:txBody>
                    <a:bodyPr/>
                    <a:lstStyle/>
                    <a:p>
                      <a:pPr indent="254000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Естественнонаучная направленность</a:t>
                      </a:r>
                      <a:endParaRPr lang="ru-RU" sz="180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1 039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374,66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2644162"/>
                  </a:ext>
                </a:extLst>
              </a:tr>
              <a:tr h="448483">
                <a:tc>
                  <a:txBody>
                    <a:bodyPr/>
                    <a:lstStyle/>
                    <a:p>
                      <a:pPr indent="254000">
                        <a:lnSpc>
                          <a:spcPct val="12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Социально-гуманитарная направленность</a:t>
                      </a:r>
                      <a:endParaRPr lang="ru-RU" sz="180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1 846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718,91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1186762"/>
                  </a:ext>
                </a:extLst>
              </a:tr>
              <a:tr h="450646">
                <a:tc>
                  <a:txBody>
                    <a:bodyPr/>
                    <a:lstStyle/>
                    <a:p>
                      <a:pPr indent="254000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Туристско-краеведческая направленность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603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283,95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5246151"/>
                  </a:ext>
                </a:extLst>
              </a:tr>
              <a:tr h="1070436">
                <a:tc>
                  <a:txBody>
                    <a:bodyPr/>
                    <a:lstStyle/>
                    <a:p>
                      <a:pPr marL="2108200" indent="254000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11 432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3252A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7 505,95</a:t>
                      </a:r>
                      <a:endParaRPr lang="ru-RU" sz="180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" marR="40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9221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9922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0408504" cy="1224136"/>
          </a:xfrm>
          <a:solidFill>
            <a:schemeClr val="bg1"/>
          </a:solidFill>
          <a:ln>
            <a:solidFill>
              <a:schemeClr val="accent2"/>
            </a:solidFill>
          </a:ln>
        </p:spPr>
        <p:txBody>
          <a:bodyPr>
            <a:normAutofit fontScale="90000"/>
          </a:bodyPr>
          <a:lstStyle/>
          <a:p>
            <a:pPr algn="ctr"/>
            <a:br>
              <a:rPr lang="ru-RU" sz="3100" b="1" dirty="0"/>
            </a:br>
            <a:br>
              <a:rPr lang="ru-RU" sz="3100" b="1" dirty="0"/>
            </a:br>
            <a:r>
              <a:rPr lang="ru-RU" sz="2700" b="1" dirty="0">
                <a:solidFill>
                  <a:schemeClr val="accent2"/>
                </a:solidFill>
              </a:rPr>
              <a:t>не реализуются программы по приоритетным направлениям дополнительного образования</a:t>
            </a:r>
            <a:br>
              <a:rPr lang="ru-RU" sz="2700" dirty="0">
                <a:solidFill>
                  <a:schemeClr val="accent2"/>
                </a:solidFill>
              </a:rPr>
            </a:br>
            <a:endParaRPr lang="ru-RU" sz="2700" dirty="0">
              <a:solidFill>
                <a:schemeClr val="accent2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38924554"/>
              </p:ext>
            </p:extLst>
          </p:nvPr>
        </p:nvGraphicFramePr>
        <p:xfrm>
          <a:off x="685800" y="2063750"/>
          <a:ext cx="10394950" cy="331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11424" y="2348880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Школьный музей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1424" y="3423364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Школьный театр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1424" y="4497848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Школьный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медиацентр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048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0408504" cy="1224136"/>
          </a:xfrm>
          <a:solidFill>
            <a:schemeClr val="bg1"/>
          </a:solidFill>
          <a:ln>
            <a:solidFill>
              <a:schemeClr val="accent2"/>
            </a:solidFill>
          </a:ln>
        </p:spPr>
        <p:txBody>
          <a:bodyPr>
            <a:normAutofit fontScale="90000"/>
          </a:bodyPr>
          <a:lstStyle/>
          <a:p>
            <a:pPr algn="ctr"/>
            <a:br>
              <a:rPr lang="ru-RU" sz="3100" b="1" dirty="0"/>
            </a:br>
            <a:br>
              <a:rPr lang="ru-RU" sz="3100" b="1" dirty="0"/>
            </a:br>
            <a:r>
              <a:rPr lang="ru-RU" sz="2700" b="1" dirty="0">
                <a:solidFill>
                  <a:schemeClr val="accent2"/>
                </a:solidFill>
              </a:rPr>
              <a:t>не реализуются программы  по приоритетным направлениям дополнительного образования</a:t>
            </a:r>
            <a:br>
              <a:rPr lang="ru-RU" sz="2700" dirty="0">
                <a:solidFill>
                  <a:schemeClr val="accent2"/>
                </a:solidFill>
              </a:rPr>
            </a:br>
            <a:endParaRPr lang="ru-RU" sz="2700" dirty="0">
              <a:solidFill>
                <a:schemeClr val="accent2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59407892"/>
              </p:ext>
            </p:extLst>
          </p:nvPr>
        </p:nvGraphicFramePr>
        <p:xfrm>
          <a:off x="685800" y="2063750"/>
          <a:ext cx="10394950" cy="331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911424" y="3423364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Школьный хор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8928" y="2280930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Школьный спортивный клуб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5400" y="4509120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Школьный туристический клуб</a:t>
            </a:r>
          </a:p>
        </p:txBody>
      </p:sp>
    </p:spTree>
    <p:extLst>
      <p:ext uri="{BB962C8B-B14F-4D97-AF65-F5344CB8AC3E}">
        <p14:creationId xmlns:p14="http://schemas.microsoft.com/office/powerpoint/2010/main" val="1767691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Итоговое заключение по мониторингу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ведется работа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всем приоритетным направления дополнительного образования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Несоответствие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штатных единиц по должности «педагог дополнительного образования» количеству программ, реализуемых в МО и количеству детей, охваченных дополнительным образованием.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штатных единиц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организациях, имеющих лицензию на дополнительное образование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учитывается Возрастной диапазон обучающихся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для которых разработаны программы по направленностям</a:t>
            </a:r>
          </a:p>
        </p:txBody>
      </p:sp>
    </p:spTree>
    <p:extLst>
      <p:ext uri="{BB962C8B-B14F-4D97-AF65-F5344CB8AC3E}">
        <p14:creationId xmlns:p14="http://schemas.microsoft.com/office/powerpoint/2010/main" val="16135192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8FA751"/>
      </a:accent1>
      <a:accent2>
        <a:srgbClr val="629D7D"/>
      </a:accent2>
      <a:accent3>
        <a:srgbClr val="5A7AAB"/>
      </a:accent3>
      <a:accent4>
        <a:srgbClr val="AA618F"/>
      </a:accent4>
      <a:accent5>
        <a:srgbClr val="BA5445"/>
      </a:accent5>
      <a:accent6>
        <a:srgbClr val="C8A547"/>
      </a:accent6>
      <a:hlink>
        <a:srgbClr val="91BF1A"/>
      </a:hlink>
      <a:folHlink>
        <a:srgbClr val="ADBE82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CF823853-53CC-4249-AEDB-2EA9F718B2D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4201</TotalTime>
  <Words>549</Words>
  <Application>Microsoft Office PowerPoint</Application>
  <PresentationFormat>Широкоэкранный</PresentationFormat>
  <Paragraphs>227</Paragraphs>
  <Slides>8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Impact</vt:lpstr>
      <vt:lpstr>Times New Roman</vt:lpstr>
      <vt:lpstr>Главное мероприятие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не реализуются программы по приоритетным направлениям дополнительного образования </vt:lpstr>
      <vt:lpstr>  не реализуются программы  по приоритетным направлениям дополнительного образования </vt:lpstr>
      <vt:lpstr>Итоговое заключение по мониторингу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Модельный центр как ядро региональной системы дополнительного образования детей</dc:title>
  <dc:creator>Л.Е.. Конкина</dc:creator>
  <cp:lastModifiedBy>user</cp:lastModifiedBy>
  <cp:revision>216</cp:revision>
  <cp:lastPrinted>2020-02-19T06:51:39Z</cp:lastPrinted>
  <dcterms:created xsi:type="dcterms:W3CDTF">2019-03-05T11:02:11Z</dcterms:created>
  <dcterms:modified xsi:type="dcterms:W3CDTF">2024-09-16T08:10:37Z</dcterms:modified>
</cp:coreProperties>
</file>